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0"/>
  </p:notesMasterIdLst>
  <p:sldIdLst>
    <p:sldId id="256" r:id="rId2"/>
    <p:sldId id="267" r:id="rId3"/>
    <p:sldId id="268" r:id="rId4"/>
    <p:sldId id="299" r:id="rId5"/>
    <p:sldId id="311" r:id="rId6"/>
    <p:sldId id="269" r:id="rId7"/>
    <p:sldId id="271" r:id="rId8"/>
    <p:sldId id="301" r:id="rId9"/>
    <p:sldId id="266" r:id="rId10"/>
    <p:sldId id="293" r:id="rId11"/>
    <p:sldId id="300" r:id="rId12"/>
    <p:sldId id="298" r:id="rId13"/>
    <p:sldId id="303" r:id="rId14"/>
    <p:sldId id="302" r:id="rId15"/>
    <p:sldId id="307" r:id="rId16"/>
    <p:sldId id="308" r:id="rId17"/>
    <p:sldId id="270" r:id="rId18"/>
    <p:sldId id="310"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96" autoAdjust="0"/>
  </p:normalViewPr>
  <p:slideViewPr>
    <p:cSldViewPr>
      <p:cViewPr varScale="1">
        <p:scale>
          <a:sx n="80" d="100"/>
          <a:sy n="80" d="100"/>
        </p:scale>
        <p:origin x="-174" y="-84"/>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E79822-EAC9-49FB-A3BB-F71732F38139}" type="datetimeFigureOut">
              <a:rPr lang="cs-CZ" smtClean="0"/>
              <a:pPr/>
              <a:t>17.12.2016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B3CC8F-B734-48E7-AC2C-BA5FCAB830AC}"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7DC4E982-E606-47BD-BA71-BC5C7C3AC03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C4E982-E606-47BD-BA71-BC5C7C3AC03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C4E982-E606-47BD-BA71-BC5C7C3AC03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7DC4E982-E606-47BD-BA71-BC5C7C3AC03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7DC4E982-E606-47BD-BA71-BC5C7C3AC03B}"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7DC4E982-E606-47BD-BA71-BC5C7C3AC03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7DC4E982-E606-47BD-BA71-BC5C7C3AC03B}"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C4E982-E606-47BD-BA71-BC5C7C3AC03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C4E982-E606-47BD-BA71-BC5C7C3AC03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C4E982-E606-47BD-BA71-BC5C7C3AC03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07DFD360-B021-4100-A1F1-8BD3F16C91A1}" type="datetimeFigureOut">
              <a:rPr lang="cs-CZ" smtClean="0"/>
              <a:pPr/>
              <a:t>17.12.2016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7DC4E982-E606-47BD-BA71-BC5C7C3AC03B}"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7DFD360-B021-4100-A1F1-8BD3F16C91A1}" type="datetimeFigureOut">
              <a:rPr lang="cs-CZ" smtClean="0"/>
              <a:pPr/>
              <a:t>17.12.2016</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DC4E982-E606-47BD-BA71-BC5C7C3AC03B}"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math-gnostics.e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math-gnostics.com/" TargetMode="External"/><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1520" y="2348880"/>
            <a:ext cx="8458200" cy="1224136"/>
          </a:xfrm>
        </p:spPr>
        <p:txBody>
          <a:bodyPr>
            <a:normAutofit fontScale="90000"/>
          </a:bodyPr>
          <a:lstStyle/>
          <a:p>
            <a:pPr algn="ctr"/>
            <a:r>
              <a:rPr lang="en-US" dirty="0" smtClean="0"/>
              <a:t>ADVANCED DATA ANALYSIS</a:t>
            </a:r>
            <a:br>
              <a:rPr lang="en-US" dirty="0" smtClean="0"/>
            </a:br>
            <a:r>
              <a:rPr lang="en-US" dirty="0" smtClean="0"/>
              <a:t>BY MATHEMATICAL GNOSTICS</a:t>
            </a:r>
            <a:br>
              <a:rPr lang="en-US" dirty="0" smtClean="0"/>
            </a:br>
            <a:r>
              <a:rPr lang="en-US" dirty="0" smtClean="0"/>
              <a:t/>
            </a:r>
            <a:br>
              <a:rPr lang="en-US" dirty="0" smtClean="0"/>
            </a:br>
            <a:r>
              <a:rPr lang="en-US" sz="2200" cap="none" dirty="0" smtClean="0"/>
              <a:t>Pavel Kovanic</a:t>
            </a:r>
            <a:br>
              <a:rPr lang="en-US" sz="2200" cap="none" dirty="0" smtClean="0"/>
            </a:br>
            <a:r>
              <a:rPr lang="en-US" dirty="0" smtClean="0"/>
              <a:t/>
            </a:r>
            <a:br>
              <a:rPr lang="en-US" dirty="0" smtClean="0"/>
            </a:br>
            <a:r>
              <a:rPr lang="en-US" dirty="0" smtClean="0"/>
              <a:t/>
            </a:r>
            <a:br>
              <a:rPr lang="en-US" dirty="0" smtClean="0"/>
            </a:br>
            <a:r>
              <a:rPr lang="en-US" dirty="0" smtClean="0"/>
              <a:t/>
            </a:r>
            <a:br>
              <a:rPr lang="en-US" dirty="0" smtClean="0"/>
            </a:br>
            <a:r>
              <a:rPr lang="en-US" sz="1800" dirty="0" err="1" smtClean="0">
                <a:latin typeface="Arial" pitchFamily="34" charset="0"/>
                <a:cs typeface="Arial" pitchFamily="34" charset="0"/>
              </a:rPr>
              <a:t>PRESented</a:t>
            </a:r>
            <a:r>
              <a:rPr lang="en-US" sz="1800" dirty="0" smtClean="0">
                <a:latin typeface="Arial" pitchFamily="34" charset="0"/>
                <a:cs typeface="Arial" pitchFamily="34" charset="0"/>
              </a:rPr>
              <a:t>  on June  21, 2016 at the 16th International Conference,</a:t>
            </a:r>
            <a:br>
              <a:rPr lang="en-US" sz="1800" dirty="0" smtClean="0">
                <a:latin typeface="Arial" pitchFamily="34" charset="0"/>
                <a:cs typeface="Arial" pitchFamily="34" charset="0"/>
              </a:rPr>
            </a:br>
            <a:r>
              <a:rPr lang="en-US" sz="1800" dirty="0" smtClean="0">
                <a:latin typeface="Arial" pitchFamily="34" charset="0"/>
                <a:cs typeface="Arial" pitchFamily="34" charset="0"/>
              </a:rPr>
              <a:t> IPMU 2016 Eindhoven, The Netherlands</a:t>
            </a:r>
            <a:br>
              <a:rPr lang="en-US" sz="1800" dirty="0" smtClean="0">
                <a:latin typeface="Arial" pitchFamily="34" charset="0"/>
                <a:cs typeface="Arial" pitchFamily="34" charset="0"/>
              </a:rPr>
            </a:br>
            <a:r>
              <a:rPr lang="en-US" sz="1800" dirty="0" smtClean="0">
                <a:latin typeface="Arial" pitchFamily="34" charset="0"/>
                <a:cs typeface="Arial" pitchFamily="34" charset="0"/>
              </a:rPr>
              <a:t>Full TEXT IN PROCEEDINGS IPMU 2016, Communications in Computer and Information Science 610, SPRINGER V.</a:t>
            </a:r>
            <a:endParaRPr lang="cs-CZ"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Zástupný symbol pro text 2"/>
          <p:cNvSpPr>
            <a:spLocks noGrp="1"/>
          </p:cNvSpPr>
          <p:nvPr>
            <p:ph type="body" idx="1"/>
          </p:nvPr>
        </p:nvSpPr>
        <p:spPr>
          <a:xfrm>
            <a:off x="530225" y="2705100"/>
            <a:ext cx="7772400" cy="1509713"/>
          </a:xfrm>
        </p:spPr>
        <p:txBody>
          <a:bodyPr/>
          <a:lstStyle/>
          <a:p>
            <a:endParaRPr lang="cs-CZ" smtClean="0"/>
          </a:p>
        </p:txBody>
      </p:sp>
      <p:sp>
        <p:nvSpPr>
          <p:cNvPr id="2" name="Nadpis 1"/>
          <p:cNvSpPr>
            <a:spLocks noGrp="1"/>
          </p:cNvSpPr>
          <p:nvPr>
            <p:ph type="title"/>
          </p:nvPr>
        </p:nvSpPr>
        <p:spPr>
          <a:xfrm>
            <a:off x="530225" y="1316038"/>
            <a:ext cx="7772400" cy="1363662"/>
          </a:xfrm>
        </p:spPr>
        <p:txBody>
          <a:bodyPr/>
          <a:lstStyle/>
          <a:p>
            <a:pPr>
              <a:defRPr/>
            </a:pPr>
            <a:endParaRPr lang="cs-CZ"/>
          </a:p>
        </p:txBody>
      </p:sp>
      <p:pic>
        <p:nvPicPr>
          <p:cNvPr id="25604" name="Obrázek 3" descr="RAccAllD.BMP"/>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88640"/>
            <a:ext cx="8686800" cy="838200"/>
          </a:xfrm>
        </p:spPr>
        <p:txBody>
          <a:bodyPr>
            <a:noAutofit/>
          </a:bodyPr>
          <a:lstStyle/>
          <a:p>
            <a:pPr algn="ctr"/>
            <a:r>
              <a:rPr lang="en-US" sz="2800" b="1" dirty="0" smtClean="0"/>
              <a:t>PROBLEM: MEDICAL DIAGNOSTICS</a:t>
            </a:r>
            <a:br>
              <a:rPr lang="en-US" sz="2800" b="1" dirty="0" smtClean="0"/>
            </a:br>
            <a:r>
              <a:rPr lang="en-US" sz="2800" b="1" dirty="0" smtClean="0"/>
              <a:t>BY MEANS OF REFERENCE VALUES</a:t>
            </a:r>
            <a:endParaRPr lang="cs-CZ" sz="2800" b="1" dirty="0"/>
          </a:p>
        </p:txBody>
      </p:sp>
      <p:sp>
        <p:nvSpPr>
          <p:cNvPr id="3" name="Zástupný symbol pro obsah 2"/>
          <p:cNvSpPr>
            <a:spLocks noGrp="1"/>
          </p:cNvSpPr>
          <p:nvPr>
            <p:ph idx="1"/>
          </p:nvPr>
        </p:nvSpPr>
        <p:spPr>
          <a:xfrm>
            <a:off x="899592" y="1484784"/>
            <a:ext cx="7823720" cy="4680520"/>
          </a:xfrm>
        </p:spPr>
        <p:txBody>
          <a:bodyPr>
            <a:normAutofit/>
          </a:bodyPr>
          <a:lstStyle/>
          <a:p>
            <a:r>
              <a:rPr lang="en-US" sz="2800" dirty="0" smtClean="0">
                <a:ea typeface="Cambria Math" pitchFamily="18" charset="0"/>
              </a:rPr>
              <a:t>Reference values:  </a:t>
            </a:r>
            <a:r>
              <a:rPr lang="en-US" sz="2800" i="1" dirty="0" smtClean="0">
                <a:latin typeface="Times New Roman" pitchFamily="18" charset="0"/>
                <a:ea typeface="Cambria Math" pitchFamily="18" charset="0"/>
                <a:cs typeface="Times New Roman" pitchFamily="18" charset="0"/>
              </a:rPr>
              <a:t>RI: (L</a:t>
            </a:r>
            <a:r>
              <a:rPr lang="cs-CZ" sz="2800" i="1" dirty="0" smtClean="0">
                <a:latin typeface="Times New Roman" pitchFamily="18" charset="0"/>
                <a:ea typeface="Cambria Math" pitchFamily="18" charset="0"/>
                <a:cs typeface="Times New Roman" pitchFamily="18" charset="0"/>
              </a:rPr>
              <a:t>RV</a:t>
            </a:r>
            <a:r>
              <a:rPr lang="en-US" sz="2800" i="1" dirty="0" smtClean="0">
                <a:latin typeface="Times New Roman" pitchFamily="18" charset="0"/>
                <a:ea typeface="Cambria Math" pitchFamily="18" charset="0"/>
                <a:cs typeface="Times New Roman" pitchFamily="18" charset="0"/>
              </a:rPr>
              <a:t>, U</a:t>
            </a:r>
            <a:r>
              <a:rPr lang="cs-CZ" sz="2800" i="1" dirty="0" smtClean="0">
                <a:latin typeface="Times New Roman" pitchFamily="18" charset="0"/>
                <a:ea typeface="Cambria Math" pitchFamily="18" charset="0"/>
                <a:cs typeface="Times New Roman" pitchFamily="18" charset="0"/>
              </a:rPr>
              <a:t>RV</a:t>
            </a:r>
            <a:r>
              <a:rPr lang="en-US" sz="2800" i="1" dirty="0" smtClean="0">
                <a:latin typeface="Times New Roman" pitchFamily="18" charset="0"/>
                <a:ea typeface="Cambria Math" pitchFamily="18" charset="0"/>
                <a:cs typeface="Times New Roman" pitchFamily="18" charset="0"/>
              </a:rPr>
              <a:t>) </a:t>
            </a:r>
          </a:p>
          <a:p>
            <a:r>
              <a:rPr lang="en-US" sz="2800" dirty="0" smtClean="0">
                <a:ea typeface="Cambria Math" pitchFamily="18" charset="0"/>
              </a:rPr>
              <a:t>Diagnosis: Are you in </a:t>
            </a:r>
            <a:r>
              <a:rPr lang="en-US" sz="2800" i="1" dirty="0" smtClean="0">
                <a:latin typeface="Times New Roman" pitchFamily="18" charset="0"/>
                <a:ea typeface="Cambria Math" pitchFamily="18" charset="0"/>
                <a:cs typeface="Times New Roman" pitchFamily="18" charset="0"/>
              </a:rPr>
              <a:t>RI</a:t>
            </a:r>
            <a:r>
              <a:rPr lang="en-US" sz="2800" dirty="0" smtClean="0">
                <a:ea typeface="Cambria Math" pitchFamily="18" charset="0"/>
              </a:rPr>
              <a:t> or out of </a:t>
            </a:r>
            <a:r>
              <a:rPr lang="en-US" sz="2800" i="1" dirty="0" smtClean="0">
                <a:latin typeface="Times New Roman" pitchFamily="18" charset="0"/>
                <a:ea typeface="Cambria Math" pitchFamily="18" charset="0"/>
                <a:cs typeface="Times New Roman" pitchFamily="18" charset="0"/>
              </a:rPr>
              <a:t>RI</a:t>
            </a:r>
            <a:r>
              <a:rPr lang="en-US" sz="2800" dirty="0" smtClean="0">
                <a:ea typeface="Cambria Math" pitchFamily="18" charset="0"/>
              </a:rPr>
              <a:t>?</a:t>
            </a:r>
            <a:endParaRPr lang="cs-CZ" sz="2800" dirty="0" smtClean="0">
              <a:ea typeface="Cambria Math" pitchFamily="18" charset="0"/>
            </a:endParaRPr>
          </a:p>
          <a:p>
            <a:r>
              <a:rPr lang="en-US" sz="2800" dirty="0" smtClean="0">
                <a:ea typeface="Cambria Math" pitchFamily="18" charset="0"/>
              </a:rPr>
              <a:t>Difficulties in estimating the </a:t>
            </a:r>
            <a:r>
              <a:rPr lang="en-US" sz="2800" i="1" dirty="0" smtClean="0">
                <a:latin typeface="Times New Roman" pitchFamily="18" charset="0"/>
                <a:ea typeface="Cambria Math" pitchFamily="18" charset="0"/>
                <a:cs typeface="Times New Roman" pitchFamily="18" charset="0"/>
              </a:rPr>
              <a:t>RI:</a:t>
            </a:r>
          </a:p>
          <a:p>
            <a:pPr lvl="1">
              <a:buFont typeface="Courier New" pitchFamily="49" charset="0"/>
              <a:buChar char="o"/>
            </a:pPr>
            <a:r>
              <a:rPr lang="en-US" sz="2400" i="1" dirty="0" smtClean="0">
                <a:latin typeface="Times New Roman" pitchFamily="18" charset="0"/>
                <a:ea typeface="Cambria Math" pitchFamily="18" charset="0"/>
                <a:cs typeface="Times New Roman" pitchFamily="18" charset="0"/>
              </a:rPr>
              <a:t> </a:t>
            </a:r>
            <a:r>
              <a:rPr lang="en-US" sz="2600" dirty="0" smtClean="0">
                <a:ea typeface="Cambria Math" pitchFamily="18" charset="0"/>
                <a:cs typeface="Times New Roman" pitchFamily="18" charset="0"/>
              </a:rPr>
              <a:t>a large number of participants to probe,</a:t>
            </a:r>
          </a:p>
          <a:p>
            <a:pPr lvl="1">
              <a:buFont typeface="Courier New" pitchFamily="49" charset="0"/>
              <a:buChar char="o"/>
            </a:pPr>
            <a:r>
              <a:rPr lang="en-US" sz="2600" dirty="0" smtClean="0">
                <a:ea typeface="Cambria Math" pitchFamily="18" charset="0"/>
                <a:cs typeface="Times New Roman" pitchFamily="18" charset="0"/>
              </a:rPr>
              <a:t> ensuring their homogeneity,</a:t>
            </a:r>
          </a:p>
          <a:p>
            <a:pPr lvl="1">
              <a:buFont typeface="Courier New" pitchFamily="49" charset="0"/>
              <a:buChar char="o"/>
            </a:pPr>
            <a:r>
              <a:rPr lang="en-US" sz="2600" dirty="0" smtClean="0">
                <a:ea typeface="Cambria Math" pitchFamily="18" charset="0"/>
                <a:cs typeface="Times New Roman" pitchFamily="18" charset="0"/>
              </a:rPr>
              <a:t> multitude of impacting factors.</a:t>
            </a:r>
            <a:endParaRPr lang="en-US" sz="2800" i="1" dirty="0" smtClean="0">
              <a:latin typeface="Times New Roman" pitchFamily="18" charset="0"/>
              <a:ea typeface="Cambria Math" pitchFamily="18" charset="0"/>
              <a:cs typeface="Times New Roman" pitchFamily="18" charset="0"/>
            </a:endParaRPr>
          </a:p>
          <a:p>
            <a:r>
              <a:rPr lang="en-US" sz="2800" b="1" i="1" dirty="0" smtClean="0">
                <a:latin typeface="Times New Roman" pitchFamily="18" charset="0"/>
                <a:ea typeface="Cambria Math" pitchFamily="18" charset="0"/>
                <a:cs typeface="Times New Roman" pitchFamily="18" charset="0"/>
              </a:rPr>
              <a:t>Example: </a:t>
            </a:r>
            <a:r>
              <a:rPr lang="en-US" sz="2800" dirty="0" err="1" smtClean="0">
                <a:ea typeface="Cambria Math" pitchFamily="18" charset="0"/>
                <a:cs typeface="Times New Roman" pitchFamily="18" charset="0"/>
              </a:rPr>
              <a:t>Estradiol</a:t>
            </a:r>
            <a:r>
              <a:rPr lang="en-US" sz="2800" dirty="0" smtClean="0">
                <a:ea typeface="Cambria Math" pitchFamily="18" charset="0"/>
                <a:cs typeface="Times New Roman" pitchFamily="18" charset="0"/>
              </a:rPr>
              <a:t> in postmenopausal women</a:t>
            </a:r>
          </a:p>
          <a:p>
            <a:pPr>
              <a:buNone/>
            </a:pPr>
            <a:r>
              <a:rPr lang="en-US" sz="2800" dirty="0">
                <a:ea typeface="Cambria Math" pitchFamily="18" charset="0"/>
                <a:cs typeface="Times New Roman" pitchFamily="18" charset="0"/>
              </a:rPr>
              <a:t> </a:t>
            </a:r>
            <a:r>
              <a:rPr lang="en-US" sz="2800" dirty="0" smtClean="0">
                <a:ea typeface="Cambria Math" pitchFamily="18" charset="0"/>
                <a:cs typeface="Times New Roman" pitchFamily="18" charset="0"/>
              </a:rPr>
              <a:t>  (data: </a:t>
            </a:r>
            <a:r>
              <a:rPr lang="en-US" sz="2800" dirty="0" err="1" smtClean="0">
                <a:ea typeface="Cambria Math" pitchFamily="18" charset="0"/>
                <a:cs typeface="Times New Roman" pitchFamily="18" charset="0"/>
              </a:rPr>
              <a:t>prof</a:t>
            </a:r>
            <a:r>
              <a:rPr lang="en-US" sz="2800" dirty="0" smtClean="0">
                <a:ea typeface="Cambria Math" pitchFamily="18" charset="0"/>
                <a:cs typeface="Times New Roman" pitchFamily="18" charset="0"/>
              </a:rPr>
              <a:t>. </a:t>
            </a:r>
            <a:r>
              <a:rPr lang="cs-CZ" sz="2800" dirty="0" err="1" smtClean="0">
                <a:ea typeface="Cambria Math" pitchFamily="18" charset="0"/>
                <a:cs typeface="Times New Roman" pitchFamily="18" charset="0"/>
              </a:rPr>
              <a:t>Žofková</a:t>
            </a:r>
            <a:r>
              <a:rPr lang="cs-CZ" sz="2800" dirty="0" smtClean="0">
                <a:ea typeface="Cambria Math" pitchFamily="18" charset="0"/>
                <a:cs typeface="Times New Roman" pitchFamily="18" charset="0"/>
              </a:rPr>
              <a:t>, </a:t>
            </a:r>
            <a:r>
              <a:rPr lang="cs-CZ" sz="2800" dirty="0" err="1" smtClean="0">
                <a:ea typeface="Cambria Math" pitchFamily="18" charset="0"/>
                <a:cs typeface="Times New Roman" pitchFamily="18" charset="0"/>
              </a:rPr>
              <a:t>Endocrinological</a:t>
            </a:r>
            <a:r>
              <a:rPr lang="cs-CZ" sz="2800" dirty="0" smtClean="0">
                <a:ea typeface="Cambria Math" pitchFamily="18" charset="0"/>
                <a:cs typeface="Times New Roman" pitchFamily="18" charset="0"/>
              </a:rPr>
              <a:t> Institute, </a:t>
            </a:r>
          </a:p>
          <a:p>
            <a:pPr>
              <a:buNone/>
            </a:pPr>
            <a:r>
              <a:rPr lang="cs-CZ" sz="2800" dirty="0" smtClean="0">
                <a:ea typeface="Cambria Math" pitchFamily="18" charset="0"/>
                <a:cs typeface="Times New Roman" pitchFamily="18" charset="0"/>
              </a:rPr>
              <a:t>   Prague)</a:t>
            </a:r>
            <a:endParaRPr lang="en-US" sz="2800" dirty="0" smtClean="0">
              <a:ea typeface="Cambria Math" pitchFamily="18" charset="0"/>
              <a:cs typeface="Times New Roman" pitchFamily="18" charset="0"/>
            </a:endParaRPr>
          </a:p>
          <a:p>
            <a:pPr lvl="1">
              <a:buFont typeface="Courier New" pitchFamily="49" charset="0"/>
              <a:buChar char="o"/>
            </a:pPr>
            <a:endParaRPr lang="cs-CZ" sz="2600" dirty="0">
              <a:ea typeface="Cambria Math"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descr="Estradio.BMP"/>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smtClean="0"/>
              <a:t>ARE THE OFFICIAL DATA RELIABLE ?</a:t>
            </a:r>
            <a:endParaRPr lang="cs-CZ" b="1" dirty="0"/>
          </a:p>
        </p:txBody>
      </p:sp>
      <p:sp>
        <p:nvSpPr>
          <p:cNvPr id="3" name="Zástupný symbol pro obsah 2"/>
          <p:cNvSpPr>
            <a:spLocks noGrp="1"/>
          </p:cNvSpPr>
          <p:nvPr>
            <p:ph idx="1"/>
          </p:nvPr>
        </p:nvSpPr>
        <p:spPr>
          <a:xfrm>
            <a:off x="304800" y="1554162"/>
            <a:ext cx="8686800" cy="4755158"/>
          </a:xfrm>
        </p:spPr>
        <p:txBody>
          <a:bodyPr>
            <a:normAutofit lnSpcReduction="10000"/>
          </a:bodyPr>
          <a:lstStyle/>
          <a:p>
            <a:r>
              <a:rPr lang="en-US" b="1" i="1" dirty="0" smtClean="0"/>
              <a:t>Example: </a:t>
            </a:r>
            <a:r>
              <a:rPr lang="en-US" dirty="0" smtClean="0"/>
              <a:t>The data base of NIST (The National Institute of Standards and Technology USA)</a:t>
            </a:r>
          </a:p>
          <a:p>
            <a:r>
              <a:rPr lang="en-US" dirty="0" smtClean="0"/>
              <a:t>Data set CAS </a:t>
            </a:r>
            <a:r>
              <a:rPr lang="cs-CZ" b="1" dirty="0" smtClean="0"/>
              <a:t>110-56-5</a:t>
            </a:r>
            <a:r>
              <a:rPr lang="cs-CZ" dirty="0" smtClean="0"/>
              <a:t> </a:t>
            </a:r>
            <a:r>
              <a:rPr lang="en-US" dirty="0" smtClean="0"/>
              <a:t>(</a:t>
            </a:r>
            <a:r>
              <a:rPr lang="cs-CZ" dirty="0" err="1" smtClean="0"/>
              <a:t>Normal</a:t>
            </a:r>
            <a:r>
              <a:rPr lang="cs-CZ" dirty="0" smtClean="0"/>
              <a:t> </a:t>
            </a:r>
            <a:r>
              <a:rPr lang="cs-CZ" dirty="0" err="1" smtClean="0"/>
              <a:t>boiling</a:t>
            </a:r>
            <a:r>
              <a:rPr lang="cs-CZ" dirty="0" smtClean="0"/>
              <a:t> </a:t>
            </a:r>
            <a:r>
              <a:rPr lang="cs-CZ" dirty="0" err="1" smtClean="0"/>
              <a:t>temperature</a:t>
            </a:r>
            <a:r>
              <a:rPr lang="cs-CZ" dirty="0" smtClean="0"/>
              <a:t> </a:t>
            </a:r>
            <a:r>
              <a:rPr lang="cs-CZ" dirty="0" err="1" smtClean="0"/>
              <a:t>of</a:t>
            </a:r>
            <a:r>
              <a:rPr lang="cs-CZ" dirty="0" smtClean="0"/>
              <a:t> 1,4-</a:t>
            </a:r>
            <a:r>
              <a:rPr lang="cs-CZ" dirty="0" err="1" smtClean="0"/>
              <a:t>dichlorobutane</a:t>
            </a:r>
            <a:r>
              <a:rPr lang="en-US" dirty="0" smtClean="0"/>
              <a:t>)</a:t>
            </a:r>
          </a:p>
          <a:p>
            <a:r>
              <a:rPr lang="en-US" dirty="0" smtClean="0"/>
              <a:t>12 data items, NIST summary is </a:t>
            </a:r>
            <a:r>
              <a:rPr lang="cs-CZ" b="1" dirty="0" smtClean="0">
                <a:solidFill>
                  <a:srgbClr val="FF0000"/>
                </a:solidFill>
              </a:rPr>
              <a:t>410 ± 80</a:t>
            </a:r>
            <a:endParaRPr lang="en-US" b="1" dirty="0" smtClean="0">
              <a:solidFill>
                <a:srgbClr val="FF0000"/>
              </a:solidFill>
            </a:endParaRPr>
          </a:p>
          <a:p>
            <a:r>
              <a:rPr lang="en-US" dirty="0" smtClean="0"/>
              <a:t>Homogeneity test:</a:t>
            </a:r>
            <a:r>
              <a:rPr lang="cs-CZ" dirty="0" smtClean="0"/>
              <a:t> </a:t>
            </a:r>
            <a:r>
              <a:rPr lang="en-US" dirty="0" smtClean="0"/>
              <a:t>2 data items are </a:t>
            </a:r>
            <a:r>
              <a:rPr lang="en-US" dirty="0" smtClean="0">
                <a:solidFill>
                  <a:srgbClr val="FF0000"/>
                </a:solidFill>
              </a:rPr>
              <a:t>outliers</a:t>
            </a:r>
          </a:p>
          <a:p>
            <a:r>
              <a:rPr lang="en-US" dirty="0" smtClean="0"/>
              <a:t>Summary of the remaining 10 data: </a:t>
            </a:r>
            <a:r>
              <a:rPr lang="en-US" b="1" dirty="0" smtClean="0">
                <a:solidFill>
                  <a:srgbClr val="00B050"/>
                </a:solidFill>
              </a:rPr>
              <a:t>429.7 </a:t>
            </a:r>
            <a:r>
              <a:rPr lang="cs-CZ" b="1" dirty="0" smtClean="0">
                <a:solidFill>
                  <a:srgbClr val="00B050"/>
                </a:solidFill>
              </a:rPr>
              <a:t>± </a:t>
            </a:r>
            <a:r>
              <a:rPr lang="en-US" b="1" dirty="0" smtClean="0">
                <a:solidFill>
                  <a:srgbClr val="00B050"/>
                </a:solidFill>
              </a:rPr>
              <a:t>0.7</a:t>
            </a:r>
          </a:p>
          <a:p>
            <a:r>
              <a:rPr lang="en-US" dirty="0" smtClean="0">
                <a:solidFill>
                  <a:schemeClr val="tx1"/>
                </a:solidFill>
              </a:rPr>
              <a:t>Another example: chloroform</a:t>
            </a:r>
            <a:endParaRPr lang="cs-CZ"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796136" y="4005064"/>
            <a:ext cx="2232248" cy="22322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aoblený obdélník 2"/>
          <p:cNvSpPr/>
          <p:nvPr/>
        </p:nvSpPr>
        <p:spPr>
          <a:xfrm>
            <a:off x="5724128" y="3933056"/>
            <a:ext cx="2304256" cy="2376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Nadpis 1"/>
          <p:cNvSpPr txBox="1">
            <a:spLocks/>
          </p:cNvSpPr>
          <p:nvPr/>
        </p:nvSpPr>
        <p:spPr>
          <a:xfrm>
            <a:off x="457200" y="274638"/>
            <a:ext cx="8229600" cy="85010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B</a:t>
            </a:r>
            <a:r>
              <a:rPr kumimoji="0" lang="cs-CZ" sz="3200" b="0" i="0" u="none" strike="noStrike" kern="1200" cap="all" spc="0" normalizeH="0" baseline="0" noProof="0" dirty="0" err="1" smtClean="0">
                <a:ln>
                  <a:noFill/>
                </a:ln>
                <a:solidFill>
                  <a:schemeClr val="tx2"/>
                </a:solidFill>
                <a:effectLst>
                  <a:reflection blurRad="12700" stA="48000" endA="300" endPos="55000" dir="5400000" sy="-90000" algn="bl" rotWithShape="0"/>
                </a:effectLst>
                <a:uLnTx/>
                <a:uFillTx/>
                <a:latin typeface="+mj-lt"/>
                <a:ea typeface="+mj-ea"/>
                <a:cs typeface="+mj-cs"/>
              </a:rPr>
              <a:t>oiling</a:t>
            </a:r>
            <a:r>
              <a:rPr kumimoji="0" lang="cs-CZ" sz="32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 </a:t>
            </a:r>
            <a:r>
              <a:rPr kumimoji="0" lang="cs-CZ" sz="3200" b="0" i="0" u="none" strike="noStrike" kern="1200" cap="all" spc="0" normalizeH="0" baseline="0" noProof="0" dirty="0" err="1" smtClean="0">
                <a:ln>
                  <a:noFill/>
                </a:ln>
                <a:solidFill>
                  <a:schemeClr val="tx2"/>
                </a:solidFill>
                <a:effectLst>
                  <a:reflection blurRad="12700" stA="48000" endA="300" endPos="55000" dir="5400000" sy="-90000" algn="bl" rotWithShape="0"/>
                </a:effectLst>
                <a:uLnTx/>
                <a:uFillTx/>
                <a:latin typeface="+mj-lt"/>
                <a:ea typeface="+mj-ea"/>
                <a:cs typeface="+mj-cs"/>
              </a:rPr>
              <a:t>temperature</a:t>
            </a:r>
            <a:r>
              <a:rPr kumimoji="0" lang="cs-CZ" sz="32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 </a:t>
            </a:r>
            <a:r>
              <a:rPr kumimoji="0" lang="cs-CZ" sz="3200" b="0" i="0" u="none" strike="noStrike" kern="1200" cap="all" spc="0" normalizeH="0" baseline="0" noProof="0" dirty="0" err="1" smtClean="0">
                <a:ln>
                  <a:noFill/>
                </a:ln>
                <a:solidFill>
                  <a:schemeClr val="tx2"/>
                </a:solidFill>
                <a:effectLst>
                  <a:reflection blurRad="12700" stA="48000" endA="300" endPos="55000" dir="5400000" sy="-90000" algn="bl" rotWithShape="0"/>
                </a:effectLst>
                <a:uLnTx/>
                <a:uFillTx/>
                <a:latin typeface="+mj-lt"/>
                <a:ea typeface="+mj-ea"/>
                <a:cs typeface="+mj-cs"/>
              </a:rPr>
              <a:t>of</a:t>
            </a:r>
            <a:r>
              <a:rPr kumimoji="0" lang="cs-CZ" sz="32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 chloroform</a:t>
            </a:r>
            <a:endParaRPr kumimoji="0" lang="cs-CZ" sz="32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5" name="TextovéPole 4"/>
          <p:cNvSpPr txBox="1"/>
          <p:nvPr/>
        </p:nvSpPr>
        <p:spPr>
          <a:xfrm>
            <a:off x="899592" y="3501008"/>
            <a:ext cx="1080120" cy="1046440"/>
          </a:xfrm>
          <a:prstGeom prst="rect">
            <a:avLst/>
          </a:prstGeom>
          <a:noFill/>
        </p:spPr>
        <p:txBody>
          <a:bodyPr wrap="square" rtlCol="0">
            <a:spAutoFit/>
          </a:bodyPr>
          <a:lstStyle/>
          <a:p>
            <a:r>
              <a:rPr lang="en-US" sz="2400" b="1" dirty="0" smtClean="0">
                <a:solidFill>
                  <a:srgbClr val="FF0000"/>
                </a:solidFill>
              </a:rPr>
              <a:t>334.3</a:t>
            </a:r>
          </a:p>
          <a:p>
            <a:r>
              <a:rPr lang="en-US" sz="2400" b="1" dirty="0" smtClean="0">
                <a:solidFill>
                  <a:srgbClr val="FF0000"/>
                </a:solidFill>
              </a:rPr>
              <a:t> ± 0.2</a:t>
            </a:r>
          </a:p>
          <a:p>
            <a:endParaRPr lang="cs-CZ" sz="1400" dirty="0"/>
          </a:p>
        </p:txBody>
      </p:sp>
      <p:pic>
        <p:nvPicPr>
          <p:cNvPr id="6" name="Zástupný symbol pro obsah 6" descr="NISTxMG.png"/>
          <p:cNvPicPr>
            <a:picLocks noChangeAspect="1"/>
          </p:cNvPicPr>
          <p:nvPr/>
        </p:nvPicPr>
        <p:blipFill>
          <a:blip r:embed="rId2" cstate="print"/>
          <a:stretch>
            <a:fillRect/>
          </a:stretch>
        </p:blipFill>
        <p:spPr>
          <a:xfrm>
            <a:off x="2411760" y="1052736"/>
            <a:ext cx="6732240" cy="5805264"/>
          </a:xfrm>
          <a:prstGeom prst="rect">
            <a:avLst/>
          </a:prstGeom>
        </p:spPr>
      </p:pic>
      <p:sp>
        <p:nvSpPr>
          <p:cNvPr id="7" name="TextovéPole 6"/>
          <p:cNvSpPr txBox="1"/>
          <p:nvPr/>
        </p:nvSpPr>
        <p:spPr>
          <a:xfrm>
            <a:off x="4355976" y="3501008"/>
            <a:ext cx="1368152" cy="1046440"/>
          </a:xfrm>
          <a:prstGeom prst="rect">
            <a:avLst/>
          </a:prstGeom>
          <a:noFill/>
        </p:spPr>
        <p:txBody>
          <a:bodyPr wrap="square" rtlCol="0">
            <a:spAutoFit/>
          </a:bodyPr>
          <a:lstStyle/>
          <a:p>
            <a:r>
              <a:rPr lang="en-US" sz="2400" b="1" dirty="0" smtClean="0">
                <a:solidFill>
                  <a:srgbClr val="FF0000"/>
                </a:solidFill>
              </a:rPr>
              <a:t>334.32</a:t>
            </a:r>
          </a:p>
          <a:p>
            <a:r>
              <a:rPr lang="en-US" sz="2400" b="1" dirty="0" smtClean="0">
                <a:solidFill>
                  <a:srgbClr val="FF0000"/>
                </a:solidFill>
              </a:rPr>
              <a:t> ± 0.02</a:t>
            </a:r>
          </a:p>
          <a:p>
            <a:endParaRPr lang="cs-CZ" sz="1400" dirty="0"/>
          </a:p>
        </p:txBody>
      </p:sp>
      <p:sp>
        <p:nvSpPr>
          <p:cNvPr id="8" name="TextovéPole 7"/>
          <p:cNvSpPr txBox="1"/>
          <p:nvPr/>
        </p:nvSpPr>
        <p:spPr>
          <a:xfrm>
            <a:off x="683568" y="2636912"/>
            <a:ext cx="1944216" cy="830997"/>
          </a:xfrm>
          <a:prstGeom prst="rect">
            <a:avLst/>
          </a:prstGeom>
          <a:noFill/>
        </p:spPr>
        <p:txBody>
          <a:bodyPr wrap="square" rtlCol="0">
            <a:spAutoFit/>
          </a:bodyPr>
          <a:lstStyle/>
          <a:p>
            <a:r>
              <a:rPr lang="en-US" sz="2400" b="1" dirty="0" smtClean="0"/>
              <a:t>SUMMARY  </a:t>
            </a:r>
          </a:p>
          <a:p>
            <a:r>
              <a:rPr lang="en-US" sz="2400" b="1" dirty="0" smtClean="0"/>
              <a:t>     NIST:</a:t>
            </a:r>
            <a:endParaRPr lang="cs-CZ" sz="2400" b="1" dirty="0"/>
          </a:p>
        </p:txBody>
      </p:sp>
      <p:sp>
        <p:nvSpPr>
          <p:cNvPr id="9" name="TextovéPole 8"/>
          <p:cNvSpPr txBox="1"/>
          <p:nvPr/>
        </p:nvSpPr>
        <p:spPr>
          <a:xfrm>
            <a:off x="4139952" y="2348880"/>
            <a:ext cx="1944216" cy="1200329"/>
          </a:xfrm>
          <a:prstGeom prst="rect">
            <a:avLst/>
          </a:prstGeom>
          <a:noFill/>
        </p:spPr>
        <p:txBody>
          <a:bodyPr wrap="square" rtlCol="0">
            <a:spAutoFit/>
          </a:bodyPr>
          <a:lstStyle/>
          <a:p>
            <a:r>
              <a:rPr lang="en-US" sz="2400" b="1" dirty="0" smtClean="0"/>
              <a:t> ROBUST</a:t>
            </a:r>
          </a:p>
          <a:p>
            <a:r>
              <a:rPr lang="en-US" sz="2400" b="1" dirty="0" smtClean="0"/>
              <a:t>SUMMARY  </a:t>
            </a:r>
          </a:p>
          <a:p>
            <a:r>
              <a:rPr lang="en-US" sz="2400" b="1" dirty="0" smtClean="0"/>
              <a:t>     MG:</a:t>
            </a:r>
            <a:endParaRPr lang="cs-CZ" sz="2400" b="1" dirty="0"/>
          </a:p>
        </p:txBody>
      </p:sp>
      <p:sp useBgFill="1">
        <p:nvSpPr>
          <p:cNvPr id="10" name="TextovéPole 9"/>
          <p:cNvSpPr txBox="1"/>
          <p:nvPr/>
        </p:nvSpPr>
        <p:spPr>
          <a:xfrm>
            <a:off x="5868144" y="3933056"/>
            <a:ext cx="3096344" cy="2246769"/>
          </a:xfrm>
          <a:prstGeom prst="rect">
            <a:avLst/>
          </a:prstGeom>
        </p:spPr>
        <p:txBody>
          <a:bodyPr wrap="square" rtlCol="0">
            <a:spAutoFit/>
          </a:bodyPr>
          <a:lstStyle/>
          <a:p>
            <a:pPr marL="342900" indent="-342900"/>
            <a:r>
              <a:rPr lang="en-US" sz="2800" b="1" i="1" dirty="0" smtClean="0">
                <a:solidFill>
                  <a:srgbClr val="0070C0"/>
                </a:solidFill>
              </a:rPr>
              <a:t>Conclusion</a:t>
            </a:r>
            <a:r>
              <a:rPr lang="cs-CZ" sz="2800" b="1" i="1" dirty="0" smtClean="0">
                <a:solidFill>
                  <a:srgbClr val="0070C0"/>
                </a:solidFill>
              </a:rPr>
              <a:t>s</a:t>
            </a:r>
            <a:r>
              <a:rPr lang="en-US" sz="2800" b="1" i="1" dirty="0" smtClean="0">
                <a:solidFill>
                  <a:srgbClr val="0070C0"/>
                </a:solidFill>
              </a:rPr>
              <a:t>:</a:t>
            </a:r>
          </a:p>
          <a:p>
            <a:pPr marL="342900" indent="-342900">
              <a:buAutoNum type="arabicParenR"/>
            </a:pPr>
            <a:r>
              <a:rPr lang="en-US" sz="2800" b="1" dirty="0" smtClean="0">
                <a:solidFill>
                  <a:srgbClr val="0070C0"/>
                </a:solidFill>
              </a:rPr>
              <a:t>Improved   estimate</a:t>
            </a:r>
          </a:p>
          <a:p>
            <a:pPr marL="342900" indent="-342900">
              <a:buAutoNum type="arabicParenR"/>
            </a:pPr>
            <a:r>
              <a:rPr lang="en-US" sz="2800" b="1" dirty="0" smtClean="0">
                <a:solidFill>
                  <a:srgbClr val="0070C0"/>
                </a:solidFill>
              </a:rPr>
              <a:t>Five data suffice</a:t>
            </a:r>
            <a:endParaRPr lang="cs-CZ" sz="2800" b="1" dirty="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smtClean="0"/>
              <a:t>AUTOMATIC DATA EXPLORATION</a:t>
            </a:r>
            <a:endParaRPr lang="cs-CZ" b="1" dirty="0"/>
          </a:p>
        </p:txBody>
      </p:sp>
      <p:sp>
        <p:nvSpPr>
          <p:cNvPr id="3" name="Zástupný symbol pro obsah 2"/>
          <p:cNvSpPr>
            <a:spLocks noGrp="1"/>
          </p:cNvSpPr>
          <p:nvPr>
            <p:ph idx="1"/>
          </p:nvPr>
        </p:nvSpPr>
        <p:spPr>
          <a:xfrm>
            <a:off x="251520" y="1340768"/>
            <a:ext cx="8686800" cy="5517232"/>
          </a:xfrm>
        </p:spPr>
        <p:txBody>
          <a:bodyPr>
            <a:normAutofit/>
          </a:bodyPr>
          <a:lstStyle/>
          <a:p>
            <a:r>
              <a:rPr lang="en-US" i="1" dirty="0" smtClean="0"/>
              <a:t>Example: </a:t>
            </a:r>
            <a:r>
              <a:rPr lang="en-US" dirty="0" smtClean="0"/>
              <a:t>again NIST data CAS </a:t>
            </a:r>
            <a:r>
              <a:rPr lang="cs-CZ" b="1" dirty="0" smtClean="0"/>
              <a:t>110-56-5</a:t>
            </a:r>
            <a:r>
              <a:rPr lang="en-US" dirty="0" smtClean="0"/>
              <a:t> </a:t>
            </a:r>
          </a:p>
          <a:p>
            <a:r>
              <a:rPr lang="cs-CZ" dirty="0" err="1" smtClean="0"/>
              <a:t>Diagnosis</a:t>
            </a:r>
            <a:r>
              <a:rPr lang="en-US" dirty="0" smtClean="0"/>
              <a:t> (“what data say about themselves”)</a:t>
            </a:r>
          </a:p>
          <a:p>
            <a:pPr lvl="1"/>
            <a:r>
              <a:rPr lang="cs-CZ" sz="2000" dirty="0" err="1" smtClean="0"/>
              <a:t>Additivity</a:t>
            </a:r>
            <a:r>
              <a:rPr lang="cs-CZ" sz="2000" dirty="0" smtClean="0"/>
              <a:t> FALSE</a:t>
            </a:r>
            <a:endParaRPr lang="en-US" sz="2000" dirty="0" smtClean="0"/>
          </a:p>
          <a:p>
            <a:pPr lvl="1"/>
            <a:r>
              <a:rPr lang="cs-CZ" sz="2000" dirty="0" err="1" smtClean="0"/>
              <a:t>Homogeneity</a:t>
            </a:r>
            <a:r>
              <a:rPr lang="cs-CZ" sz="2000" dirty="0" smtClean="0"/>
              <a:t>  FALSE</a:t>
            </a:r>
            <a:r>
              <a:rPr lang="en-US" sz="2000" dirty="0" smtClean="0"/>
              <a:t>                          </a:t>
            </a:r>
          </a:p>
          <a:p>
            <a:pPr lvl="1"/>
            <a:r>
              <a:rPr lang="en-US" sz="2000" dirty="0" smtClean="0"/>
              <a:t>Outliers 308.15 and 322.00</a:t>
            </a:r>
            <a:r>
              <a:rPr lang="cs-CZ" sz="2000" dirty="0" smtClean="0"/>
              <a:t> </a:t>
            </a:r>
            <a:endParaRPr lang="en-US" sz="2000" dirty="0" smtClean="0"/>
          </a:p>
          <a:p>
            <a:pPr lvl="1"/>
            <a:r>
              <a:rPr lang="cs-CZ" sz="2000" dirty="0" err="1" smtClean="0"/>
              <a:t>Recom.metric</a:t>
            </a:r>
            <a:r>
              <a:rPr lang="cs-CZ" sz="2000" dirty="0" smtClean="0"/>
              <a:t> </a:t>
            </a:r>
            <a:r>
              <a:rPr lang="en-US" sz="2000" dirty="0" smtClean="0"/>
              <a:t> Concave</a:t>
            </a:r>
          </a:p>
          <a:p>
            <a:pPr lvl="1"/>
            <a:r>
              <a:rPr lang="cs-CZ" sz="2000" dirty="0" err="1" smtClean="0"/>
              <a:t>Homoscedascity</a:t>
            </a:r>
            <a:r>
              <a:rPr lang="cs-CZ" sz="2000" dirty="0" smtClean="0"/>
              <a:t> FALSE </a:t>
            </a:r>
            <a:endParaRPr lang="en-US" sz="2000" dirty="0" smtClean="0"/>
          </a:p>
          <a:p>
            <a:pPr lvl="1"/>
            <a:r>
              <a:rPr lang="cs-CZ" sz="2000" dirty="0" err="1" smtClean="0"/>
              <a:t>DetrendEff</a:t>
            </a:r>
            <a:r>
              <a:rPr lang="en-US" sz="2000" dirty="0" err="1" smtClean="0"/>
              <a:t>ect</a:t>
            </a:r>
            <a:r>
              <a:rPr lang="cs-CZ" sz="2000" dirty="0" smtClean="0"/>
              <a:t> 0</a:t>
            </a:r>
            <a:r>
              <a:rPr lang="en-US" sz="2000" dirty="0" smtClean="0"/>
              <a:t>.</a:t>
            </a:r>
            <a:r>
              <a:rPr lang="cs-CZ" sz="2000" dirty="0" smtClean="0"/>
              <a:t>0</a:t>
            </a:r>
            <a:r>
              <a:rPr lang="en-US" sz="2000" dirty="0" smtClean="0"/>
              <a:t>5</a:t>
            </a:r>
            <a:r>
              <a:rPr lang="cs-CZ" sz="2000" dirty="0" smtClean="0"/>
              <a:t>% </a:t>
            </a:r>
            <a:endParaRPr lang="en-US" sz="2000" dirty="0" smtClean="0"/>
          </a:p>
          <a:p>
            <a:pPr lvl="1"/>
            <a:r>
              <a:rPr lang="cs-CZ" sz="2000" dirty="0" err="1" smtClean="0"/>
              <a:t>Curv</a:t>
            </a:r>
            <a:r>
              <a:rPr lang="en-US" sz="2000" dirty="0" err="1" smtClean="0"/>
              <a:t>ature</a:t>
            </a:r>
            <a:r>
              <a:rPr lang="en-US" sz="2000" dirty="0" smtClean="0"/>
              <a:t> E</a:t>
            </a:r>
            <a:r>
              <a:rPr lang="cs-CZ" sz="2000" dirty="0" err="1" smtClean="0"/>
              <a:t>ffect</a:t>
            </a:r>
            <a:r>
              <a:rPr lang="cs-CZ" sz="2000" dirty="0" smtClean="0"/>
              <a:t> 2</a:t>
            </a:r>
            <a:r>
              <a:rPr lang="en-US" sz="2000" dirty="0" smtClean="0"/>
              <a:t>.4</a:t>
            </a:r>
            <a:r>
              <a:rPr lang="cs-CZ" sz="2000" dirty="0" smtClean="0"/>
              <a:t>% </a:t>
            </a:r>
            <a:endParaRPr lang="en-US" sz="2000" dirty="0" smtClean="0"/>
          </a:p>
          <a:p>
            <a:pPr lvl="1"/>
            <a:r>
              <a:rPr lang="cs-CZ" sz="2000" dirty="0" err="1" smtClean="0"/>
              <a:t>Neighborcorr</a:t>
            </a:r>
            <a:r>
              <a:rPr lang="cs-CZ" sz="2000" dirty="0" smtClean="0"/>
              <a:t>. 0,0</a:t>
            </a:r>
            <a:r>
              <a:rPr lang="en-US" sz="2000" dirty="0" smtClean="0"/>
              <a:t>2</a:t>
            </a:r>
            <a:r>
              <a:rPr lang="cs-CZ" sz="2000" dirty="0" smtClean="0"/>
              <a:t> </a:t>
            </a:r>
            <a:endParaRPr lang="en-US" sz="2000" dirty="0" smtClean="0"/>
          </a:p>
          <a:p>
            <a:pPr lvl="1"/>
            <a:r>
              <a:rPr lang="cs-CZ" sz="2000" dirty="0" err="1" smtClean="0"/>
              <a:t>Inf</a:t>
            </a:r>
            <a:r>
              <a:rPr lang="en-US" sz="2000" dirty="0" err="1" smtClean="0"/>
              <a:t>ormation</a:t>
            </a:r>
            <a:r>
              <a:rPr lang="en-US" sz="2000" dirty="0" smtClean="0"/>
              <a:t> </a:t>
            </a:r>
            <a:r>
              <a:rPr lang="cs-CZ" sz="2000" dirty="0" smtClean="0"/>
              <a:t> 0</a:t>
            </a:r>
            <a:r>
              <a:rPr lang="en-US" sz="2000" dirty="0" smtClean="0"/>
              <a:t>.</a:t>
            </a:r>
            <a:r>
              <a:rPr lang="cs-CZ" sz="2000" dirty="0" smtClean="0"/>
              <a:t>76</a:t>
            </a:r>
            <a:endParaRPr lang="en-US" sz="2000" dirty="0" smtClean="0"/>
          </a:p>
          <a:p>
            <a:pPr lvl="1"/>
            <a:r>
              <a:rPr lang="en-US" sz="2000" dirty="0" smtClean="0"/>
              <a:t>Probability domain [426.2, 435.7]</a:t>
            </a:r>
          </a:p>
          <a:p>
            <a:pPr lvl="1"/>
            <a:r>
              <a:rPr lang="en-US" sz="2000" dirty="0" smtClean="0"/>
              <a:t>Bounds of 8 classification intervals</a:t>
            </a:r>
            <a:endParaRPr lang="cs-CZ"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ROBUST MULTIDIMENSIONAL PREDICTION</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Prediction task: will the market rise or fall?</a:t>
            </a:r>
          </a:p>
          <a:p>
            <a:r>
              <a:rPr lang="en-US" dirty="0" smtClean="0"/>
              <a:t>Data: financial ratios, Chemical Industry USA</a:t>
            </a:r>
          </a:p>
          <a:p>
            <a:r>
              <a:rPr lang="en-US" dirty="0" smtClean="0"/>
              <a:t>The method: IWLS (Iterated Weighted Least Squares, alias Influence Function Method)</a:t>
            </a:r>
          </a:p>
          <a:p>
            <a:r>
              <a:rPr lang="en-US" dirty="0" smtClean="0"/>
              <a:t>Comparison:</a:t>
            </a:r>
          </a:p>
          <a:p>
            <a:pPr lvl="1"/>
            <a:r>
              <a:rPr lang="en-US" dirty="0" smtClean="0"/>
              <a:t>11 methods of robust statistics</a:t>
            </a:r>
          </a:p>
          <a:p>
            <a:pPr lvl="1"/>
            <a:r>
              <a:rPr lang="en-US" dirty="0" smtClean="0"/>
              <a:t>Gnostic IWLS published in 1986</a:t>
            </a:r>
          </a:p>
          <a:p>
            <a:r>
              <a:rPr lang="en-US" dirty="0" smtClean="0"/>
              <a:t>Effect of </a:t>
            </a:r>
            <a:r>
              <a:rPr lang="en-US" dirty="0" smtClean="0">
                <a:solidFill>
                  <a:schemeClr val="tx1"/>
                </a:solidFill>
              </a:rPr>
              <a:t>the</a:t>
            </a:r>
            <a:r>
              <a:rPr lang="en-US" dirty="0" smtClean="0"/>
              <a:t> successive elimination of </a:t>
            </a:r>
            <a:r>
              <a:rPr lang="en-US" dirty="0" smtClean="0">
                <a:solidFill>
                  <a:schemeClr val="tx1"/>
                </a:solidFill>
              </a:rPr>
              <a:t>the worst </a:t>
            </a:r>
            <a:r>
              <a:rPr lang="en-US" dirty="0" smtClean="0"/>
              <a:t>data</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MDhomogM.BMP"/>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7"/>
          <p:cNvSpPr>
            <a:spLocks noChangeArrowheads="1"/>
          </p:cNvSpPr>
          <p:nvPr/>
        </p:nvSpPr>
        <p:spPr bwMode="auto">
          <a:xfrm>
            <a:off x="863600" y="1700213"/>
            <a:ext cx="8280400" cy="1077860"/>
          </a:xfrm>
          <a:prstGeom prst="rect">
            <a:avLst/>
          </a:prstGeom>
          <a:noFill/>
          <a:ln w="9525">
            <a:noFill/>
            <a:miter lim="800000"/>
            <a:headEnd/>
            <a:tailEnd/>
          </a:ln>
          <a:effectLst/>
        </p:spPr>
        <p:txBody>
          <a:bodyPr lIns="92075" tIns="46038" rIns="92075" bIns="46038">
            <a:spAutoFit/>
          </a:bodyPr>
          <a:lstStyle/>
          <a:p>
            <a:pPr eaLnBrk="0" hangingPunct="0"/>
            <a:r>
              <a:rPr lang="en-US" sz="3200" b="1" dirty="0">
                <a:solidFill>
                  <a:srgbClr val="FD0903"/>
                </a:solidFill>
              </a:rPr>
              <a:t>For any further information – do not hesitate contacting us</a:t>
            </a:r>
            <a:r>
              <a:rPr lang="cs-CZ" sz="3200" b="1" dirty="0" smtClean="0">
                <a:solidFill>
                  <a:srgbClr val="FD0903"/>
                </a:solidFill>
              </a:rPr>
              <a:t>…..</a:t>
            </a:r>
            <a:r>
              <a:rPr lang="en-US" sz="3200" b="1" smtClean="0">
                <a:solidFill>
                  <a:srgbClr val="FD0903"/>
                </a:solidFill>
              </a:rPr>
              <a:t> </a:t>
            </a:r>
            <a:r>
              <a:rPr lang="en-US" sz="3200" b="1" smtClean="0">
                <a:solidFill>
                  <a:srgbClr val="FD0903"/>
                </a:solidFill>
                <a:hlinkClick r:id="rId2"/>
              </a:rPr>
              <a:t>www.math-gnostics.eu</a:t>
            </a:r>
            <a:r>
              <a:rPr lang="en-US" sz="3200" b="1" smtClean="0">
                <a:solidFill>
                  <a:srgbClr val="FD0903"/>
                </a:solidFill>
              </a:rPr>
              <a:t> </a:t>
            </a:r>
            <a:endParaRPr lang="en-US" sz="3200" b="1">
              <a:solidFill>
                <a:srgbClr val="FD0903"/>
              </a:solidFill>
            </a:endParaRPr>
          </a:p>
        </p:txBody>
      </p:sp>
      <p:sp>
        <p:nvSpPr>
          <p:cNvPr id="3" name="Rectangle 3"/>
          <p:cNvSpPr>
            <a:spLocks noChangeArrowheads="1"/>
          </p:cNvSpPr>
          <p:nvPr/>
        </p:nvSpPr>
        <p:spPr bwMode="auto">
          <a:xfrm>
            <a:off x="900113" y="1052513"/>
            <a:ext cx="7740650" cy="579437"/>
          </a:xfrm>
          <a:prstGeom prst="rect">
            <a:avLst/>
          </a:prstGeom>
          <a:noFill/>
          <a:ln w="9525">
            <a:noFill/>
            <a:miter lim="800000"/>
            <a:headEnd/>
            <a:tailEnd/>
          </a:ln>
          <a:effectLst/>
        </p:spPr>
        <p:txBody>
          <a:bodyPr lIns="92075" tIns="46038" rIns="92075" bIns="46038">
            <a:spAutoFit/>
          </a:bodyPr>
          <a:lstStyle/>
          <a:p>
            <a:pPr eaLnBrk="0" hangingPunct="0"/>
            <a:r>
              <a:rPr lang="en-US" sz="3200" b="1">
                <a:solidFill>
                  <a:srgbClr val="FD0903"/>
                </a:solidFill>
              </a:rPr>
              <a:t>… thank you for your attention!</a:t>
            </a:r>
          </a:p>
        </p:txBody>
      </p:sp>
      <p:grpSp>
        <p:nvGrpSpPr>
          <p:cNvPr id="4" name="Group 129"/>
          <p:cNvGrpSpPr>
            <a:grpSpLocks/>
          </p:cNvGrpSpPr>
          <p:nvPr/>
        </p:nvGrpSpPr>
        <p:grpSpPr bwMode="auto">
          <a:xfrm>
            <a:off x="900113" y="3644900"/>
            <a:ext cx="3556000" cy="2979738"/>
            <a:chOff x="567" y="2296"/>
            <a:chExt cx="2240" cy="1877"/>
          </a:xfrm>
        </p:grpSpPr>
        <p:grpSp>
          <p:nvGrpSpPr>
            <p:cNvPr id="5" name="Group 126"/>
            <p:cNvGrpSpPr>
              <a:grpSpLocks/>
            </p:cNvGrpSpPr>
            <p:nvPr/>
          </p:nvGrpSpPr>
          <p:grpSpPr bwMode="auto">
            <a:xfrm>
              <a:off x="567" y="2296"/>
              <a:ext cx="2240" cy="1877"/>
              <a:chOff x="567" y="2296"/>
              <a:chExt cx="2240" cy="1877"/>
            </a:xfrm>
          </p:grpSpPr>
          <p:sp>
            <p:nvSpPr>
              <p:cNvPr id="7" name="Freeform 5"/>
              <p:cNvSpPr>
                <a:spLocks/>
              </p:cNvSpPr>
              <p:nvPr/>
            </p:nvSpPr>
            <p:spPr bwMode="auto">
              <a:xfrm>
                <a:off x="567" y="2296"/>
                <a:ext cx="2240" cy="1868"/>
              </a:xfrm>
              <a:custGeom>
                <a:avLst/>
                <a:gdLst/>
                <a:ahLst/>
                <a:cxnLst>
                  <a:cxn ang="0">
                    <a:pos x="849" y="247"/>
                  </a:cxn>
                  <a:cxn ang="0">
                    <a:pos x="991" y="370"/>
                  </a:cxn>
                  <a:cxn ang="0">
                    <a:pos x="901" y="505"/>
                  </a:cxn>
                  <a:cxn ang="0">
                    <a:pos x="817" y="685"/>
                  </a:cxn>
                  <a:cxn ang="0">
                    <a:pos x="778" y="663"/>
                  </a:cxn>
                  <a:cxn ang="0">
                    <a:pos x="799" y="930"/>
                  </a:cxn>
                  <a:cxn ang="0">
                    <a:pos x="820" y="973"/>
                  </a:cxn>
                  <a:cxn ang="0">
                    <a:pos x="898" y="935"/>
                  </a:cxn>
                  <a:cxn ang="0">
                    <a:pos x="899" y="901"/>
                  </a:cxn>
                  <a:cxn ang="0">
                    <a:pos x="909" y="856"/>
                  </a:cxn>
                  <a:cxn ang="0">
                    <a:pos x="884" y="811"/>
                  </a:cxn>
                  <a:cxn ang="0">
                    <a:pos x="901" y="752"/>
                  </a:cxn>
                  <a:cxn ang="0">
                    <a:pos x="986" y="685"/>
                  </a:cxn>
                  <a:cxn ang="0">
                    <a:pos x="1212" y="658"/>
                  </a:cxn>
                  <a:cxn ang="0">
                    <a:pos x="1242" y="634"/>
                  </a:cxn>
                  <a:cxn ang="0">
                    <a:pos x="1387" y="613"/>
                  </a:cxn>
                  <a:cxn ang="0">
                    <a:pos x="1356" y="694"/>
                  </a:cxn>
                  <a:cxn ang="0">
                    <a:pos x="1414" y="630"/>
                  </a:cxn>
                  <a:cxn ang="0">
                    <a:pos x="1701" y="606"/>
                  </a:cxn>
                  <a:cxn ang="0">
                    <a:pos x="1436" y="751"/>
                  </a:cxn>
                  <a:cxn ang="0">
                    <a:pos x="1681" y="723"/>
                  </a:cxn>
                  <a:cxn ang="0">
                    <a:pos x="1726" y="679"/>
                  </a:cxn>
                  <a:cxn ang="0">
                    <a:pos x="1746" y="687"/>
                  </a:cxn>
                  <a:cxn ang="0">
                    <a:pos x="1462" y="766"/>
                  </a:cxn>
                  <a:cxn ang="0">
                    <a:pos x="1204" y="753"/>
                  </a:cxn>
                  <a:cxn ang="0">
                    <a:pos x="1112" y="768"/>
                  </a:cxn>
                  <a:cxn ang="0">
                    <a:pos x="1232" y="792"/>
                  </a:cxn>
                  <a:cxn ang="0">
                    <a:pos x="886" y="775"/>
                  </a:cxn>
                  <a:cxn ang="0">
                    <a:pos x="1319" y="813"/>
                  </a:cxn>
                  <a:cxn ang="0">
                    <a:pos x="865" y="821"/>
                  </a:cxn>
                  <a:cxn ang="0">
                    <a:pos x="1002" y="850"/>
                  </a:cxn>
                  <a:cxn ang="0">
                    <a:pos x="1408" y="843"/>
                  </a:cxn>
                  <a:cxn ang="0">
                    <a:pos x="1685" y="827"/>
                  </a:cxn>
                  <a:cxn ang="0">
                    <a:pos x="1653" y="852"/>
                  </a:cxn>
                  <a:cxn ang="0">
                    <a:pos x="969" y="856"/>
                  </a:cxn>
                  <a:cxn ang="0">
                    <a:pos x="1199" y="872"/>
                  </a:cxn>
                  <a:cxn ang="0">
                    <a:pos x="1180" y="883"/>
                  </a:cxn>
                  <a:cxn ang="0">
                    <a:pos x="1387" y="901"/>
                  </a:cxn>
                  <a:cxn ang="0">
                    <a:pos x="1416" y="896"/>
                  </a:cxn>
                  <a:cxn ang="0">
                    <a:pos x="1746" y="909"/>
                  </a:cxn>
                  <a:cxn ang="0">
                    <a:pos x="1810" y="799"/>
                  </a:cxn>
                  <a:cxn ang="0">
                    <a:pos x="1888" y="811"/>
                  </a:cxn>
                  <a:cxn ang="0">
                    <a:pos x="1801" y="964"/>
                  </a:cxn>
                  <a:cxn ang="0">
                    <a:pos x="1838" y="1094"/>
                  </a:cxn>
                  <a:cxn ang="0">
                    <a:pos x="1919" y="1156"/>
                  </a:cxn>
                  <a:cxn ang="0">
                    <a:pos x="1850" y="1388"/>
                  </a:cxn>
                  <a:cxn ang="0">
                    <a:pos x="1466" y="1531"/>
                  </a:cxn>
                  <a:cxn ang="0">
                    <a:pos x="1302" y="1552"/>
                  </a:cxn>
                  <a:cxn ang="0">
                    <a:pos x="1084" y="1480"/>
                  </a:cxn>
                  <a:cxn ang="0">
                    <a:pos x="884" y="1594"/>
                  </a:cxn>
                  <a:cxn ang="0">
                    <a:pos x="651" y="1632"/>
                  </a:cxn>
                  <a:cxn ang="0">
                    <a:pos x="454" y="1449"/>
                  </a:cxn>
                  <a:cxn ang="0">
                    <a:pos x="299" y="1557"/>
                  </a:cxn>
                  <a:cxn ang="0">
                    <a:pos x="341" y="1664"/>
                  </a:cxn>
                  <a:cxn ang="0">
                    <a:pos x="231" y="1663"/>
                  </a:cxn>
                  <a:cxn ang="0">
                    <a:pos x="158" y="1655"/>
                  </a:cxn>
                  <a:cxn ang="0">
                    <a:pos x="43" y="1634"/>
                  </a:cxn>
                  <a:cxn ang="0">
                    <a:pos x="13" y="1406"/>
                  </a:cxn>
                  <a:cxn ang="0">
                    <a:pos x="127" y="1242"/>
                  </a:cxn>
                  <a:cxn ang="0">
                    <a:pos x="176" y="932"/>
                  </a:cxn>
                  <a:cxn ang="0">
                    <a:pos x="144" y="493"/>
                  </a:cxn>
                  <a:cxn ang="0">
                    <a:pos x="345" y="9"/>
                  </a:cxn>
                </a:cxnLst>
                <a:rect l="0" t="0" r="r" b="b"/>
                <a:pathLst>
                  <a:path w="1934" h="1675">
                    <a:moveTo>
                      <a:pt x="660" y="90"/>
                    </a:moveTo>
                    <a:lnTo>
                      <a:pt x="662" y="105"/>
                    </a:lnTo>
                    <a:lnTo>
                      <a:pt x="667" y="115"/>
                    </a:lnTo>
                    <a:lnTo>
                      <a:pt x="676" y="123"/>
                    </a:lnTo>
                    <a:lnTo>
                      <a:pt x="687" y="129"/>
                    </a:lnTo>
                    <a:lnTo>
                      <a:pt x="698" y="133"/>
                    </a:lnTo>
                    <a:lnTo>
                      <a:pt x="710" y="139"/>
                    </a:lnTo>
                    <a:lnTo>
                      <a:pt x="721" y="145"/>
                    </a:lnTo>
                    <a:lnTo>
                      <a:pt x="731" y="153"/>
                    </a:lnTo>
                    <a:lnTo>
                      <a:pt x="737" y="159"/>
                    </a:lnTo>
                    <a:lnTo>
                      <a:pt x="744" y="165"/>
                    </a:lnTo>
                    <a:lnTo>
                      <a:pt x="751" y="172"/>
                    </a:lnTo>
                    <a:lnTo>
                      <a:pt x="758" y="178"/>
                    </a:lnTo>
                    <a:lnTo>
                      <a:pt x="765" y="184"/>
                    </a:lnTo>
                    <a:lnTo>
                      <a:pt x="772" y="191"/>
                    </a:lnTo>
                    <a:lnTo>
                      <a:pt x="779" y="198"/>
                    </a:lnTo>
                    <a:lnTo>
                      <a:pt x="785" y="204"/>
                    </a:lnTo>
                    <a:lnTo>
                      <a:pt x="791" y="211"/>
                    </a:lnTo>
                    <a:lnTo>
                      <a:pt x="798" y="218"/>
                    </a:lnTo>
                    <a:lnTo>
                      <a:pt x="804" y="225"/>
                    </a:lnTo>
                    <a:lnTo>
                      <a:pt x="809" y="231"/>
                    </a:lnTo>
                    <a:lnTo>
                      <a:pt x="814" y="238"/>
                    </a:lnTo>
                    <a:lnTo>
                      <a:pt x="818" y="245"/>
                    </a:lnTo>
                    <a:lnTo>
                      <a:pt x="822" y="252"/>
                    </a:lnTo>
                    <a:lnTo>
                      <a:pt x="826" y="258"/>
                    </a:lnTo>
                    <a:lnTo>
                      <a:pt x="829" y="257"/>
                    </a:lnTo>
                    <a:lnTo>
                      <a:pt x="832" y="254"/>
                    </a:lnTo>
                    <a:lnTo>
                      <a:pt x="835" y="252"/>
                    </a:lnTo>
                    <a:lnTo>
                      <a:pt x="837" y="250"/>
                    </a:lnTo>
                    <a:lnTo>
                      <a:pt x="840" y="248"/>
                    </a:lnTo>
                    <a:lnTo>
                      <a:pt x="843" y="246"/>
                    </a:lnTo>
                    <a:lnTo>
                      <a:pt x="847" y="246"/>
                    </a:lnTo>
                    <a:lnTo>
                      <a:pt x="849" y="247"/>
                    </a:lnTo>
                    <a:lnTo>
                      <a:pt x="845" y="250"/>
                    </a:lnTo>
                    <a:lnTo>
                      <a:pt x="840" y="254"/>
                    </a:lnTo>
                    <a:lnTo>
                      <a:pt x="836" y="259"/>
                    </a:lnTo>
                    <a:lnTo>
                      <a:pt x="833" y="264"/>
                    </a:lnTo>
                    <a:lnTo>
                      <a:pt x="830" y="270"/>
                    </a:lnTo>
                    <a:lnTo>
                      <a:pt x="830" y="276"/>
                    </a:lnTo>
                    <a:lnTo>
                      <a:pt x="832" y="281"/>
                    </a:lnTo>
                    <a:lnTo>
                      <a:pt x="836" y="287"/>
                    </a:lnTo>
                    <a:lnTo>
                      <a:pt x="840" y="287"/>
                    </a:lnTo>
                    <a:lnTo>
                      <a:pt x="843" y="286"/>
                    </a:lnTo>
                    <a:lnTo>
                      <a:pt x="847" y="285"/>
                    </a:lnTo>
                    <a:lnTo>
                      <a:pt x="851" y="283"/>
                    </a:lnTo>
                    <a:lnTo>
                      <a:pt x="854" y="282"/>
                    </a:lnTo>
                    <a:lnTo>
                      <a:pt x="858" y="281"/>
                    </a:lnTo>
                    <a:lnTo>
                      <a:pt x="863" y="281"/>
                    </a:lnTo>
                    <a:lnTo>
                      <a:pt x="867" y="283"/>
                    </a:lnTo>
                    <a:lnTo>
                      <a:pt x="872" y="288"/>
                    </a:lnTo>
                    <a:lnTo>
                      <a:pt x="878" y="295"/>
                    </a:lnTo>
                    <a:lnTo>
                      <a:pt x="882" y="301"/>
                    </a:lnTo>
                    <a:lnTo>
                      <a:pt x="885" y="308"/>
                    </a:lnTo>
                    <a:lnTo>
                      <a:pt x="887" y="315"/>
                    </a:lnTo>
                    <a:lnTo>
                      <a:pt x="889" y="323"/>
                    </a:lnTo>
                    <a:lnTo>
                      <a:pt x="891" y="331"/>
                    </a:lnTo>
                    <a:lnTo>
                      <a:pt x="891" y="339"/>
                    </a:lnTo>
                    <a:lnTo>
                      <a:pt x="902" y="342"/>
                    </a:lnTo>
                    <a:lnTo>
                      <a:pt x="914" y="346"/>
                    </a:lnTo>
                    <a:lnTo>
                      <a:pt x="925" y="349"/>
                    </a:lnTo>
                    <a:lnTo>
                      <a:pt x="936" y="351"/>
                    </a:lnTo>
                    <a:lnTo>
                      <a:pt x="947" y="355"/>
                    </a:lnTo>
                    <a:lnTo>
                      <a:pt x="958" y="358"/>
                    </a:lnTo>
                    <a:lnTo>
                      <a:pt x="969" y="362"/>
                    </a:lnTo>
                    <a:lnTo>
                      <a:pt x="980" y="366"/>
                    </a:lnTo>
                    <a:lnTo>
                      <a:pt x="991" y="370"/>
                    </a:lnTo>
                    <a:lnTo>
                      <a:pt x="1001" y="376"/>
                    </a:lnTo>
                    <a:lnTo>
                      <a:pt x="1011" y="381"/>
                    </a:lnTo>
                    <a:lnTo>
                      <a:pt x="1021" y="386"/>
                    </a:lnTo>
                    <a:lnTo>
                      <a:pt x="1031" y="393"/>
                    </a:lnTo>
                    <a:lnTo>
                      <a:pt x="1040" y="400"/>
                    </a:lnTo>
                    <a:lnTo>
                      <a:pt x="1049" y="407"/>
                    </a:lnTo>
                    <a:lnTo>
                      <a:pt x="1058" y="416"/>
                    </a:lnTo>
                    <a:lnTo>
                      <a:pt x="1061" y="422"/>
                    </a:lnTo>
                    <a:lnTo>
                      <a:pt x="1064" y="428"/>
                    </a:lnTo>
                    <a:lnTo>
                      <a:pt x="1066" y="434"/>
                    </a:lnTo>
                    <a:lnTo>
                      <a:pt x="1069" y="440"/>
                    </a:lnTo>
                    <a:lnTo>
                      <a:pt x="1071" y="447"/>
                    </a:lnTo>
                    <a:lnTo>
                      <a:pt x="1072" y="454"/>
                    </a:lnTo>
                    <a:lnTo>
                      <a:pt x="1072" y="460"/>
                    </a:lnTo>
                    <a:lnTo>
                      <a:pt x="1072" y="467"/>
                    </a:lnTo>
                    <a:lnTo>
                      <a:pt x="1065" y="478"/>
                    </a:lnTo>
                    <a:lnTo>
                      <a:pt x="1057" y="487"/>
                    </a:lnTo>
                    <a:lnTo>
                      <a:pt x="1048" y="496"/>
                    </a:lnTo>
                    <a:lnTo>
                      <a:pt x="1038" y="502"/>
                    </a:lnTo>
                    <a:lnTo>
                      <a:pt x="1026" y="508"/>
                    </a:lnTo>
                    <a:lnTo>
                      <a:pt x="1014" y="512"/>
                    </a:lnTo>
                    <a:lnTo>
                      <a:pt x="1002" y="515"/>
                    </a:lnTo>
                    <a:lnTo>
                      <a:pt x="989" y="517"/>
                    </a:lnTo>
                    <a:lnTo>
                      <a:pt x="980" y="517"/>
                    </a:lnTo>
                    <a:lnTo>
                      <a:pt x="971" y="517"/>
                    </a:lnTo>
                    <a:lnTo>
                      <a:pt x="962" y="517"/>
                    </a:lnTo>
                    <a:lnTo>
                      <a:pt x="953" y="517"/>
                    </a:lnTo>
                    <a:lnTo>
                      <a:pt x="944" y="516"/>
                    </a:lnTo>
                    <a:lnTo>
                      <a:pt x="935" y="514"/>
                    </a:lnTo>
                    <a:lnTo>
                      <a:pt x="926" y="512"/>
                    </a:lnTo>
                    <a:lnTo>
                      <a:pt x="918" y="510"/>
                    </a:lnTo>
                    <a:lnTo>
                      <a:pt x="909" y="508"/>
                    </a:lnTo>
                    <a:lnTo>
                      <a:pt x="901" y="505"/>
                    </a:lnTo>
                    <a:lnTo>
                      <a:pt x="893" y="501"/>
                    </a:lnTo>
                    <a:lnTo>
                      <a:pt x="885" y="497"/>
                    </a:lnTo>
                    <a:lnTo>
                      <a:pt x="878" y="493"/>
                    </a:lnTo>
                    <a:lnTo>
                      <a:pt x="871" y="488"/>
                    </a:lnTo>
                    <a:lnTo>
                      <a:pt x="864" y="482"/>
                    </a:lnTo>
                    <a:lnTo>
                      <a:pt x="857" y="477"/>
                    </a:lnTo>
                    <a:lnTo>
                      <a:pt x="845" y="505"/>
                    </a:lnTo>
                    <a:lnTo>
                      <a:pt x="851" y="511"/>
                    </a:lnTo>
                    <a:lnTo>
                      <a:pt x="856" y="517"/>
                    </a:lnTo>
                    <a:lnTo>
                      <a:pt x="860" y="523"/>
                    </a:lnTo>
                    <a:lnTo>
                      <a:pt x="864" y="529"/>
                    </a:lnTo>
                    <a:lnTo>
                      <a:pt x="866" y="536"/>
                    </a:lnTo>
                    <a:lnTo>
                      <a:pt x="867" y="543"/>
                    </a:lnTo>
                    <a:lnTo>
                      <a:pt x="866" y="550"/>
                    </a:lnTo>
                    <a:lnTo>
                      <a:pt x="863" y="557"/>
                    </a:lnTo>
                    <a:lnTo>
                      <a:pt x="860" y="559"/>
                    </a:lnTo>
                    <a:lnTo>
                      <a:pt x="858" y="562"/>
                    </a:lnTo>
                    <a:lnTo>
                      <a:pt x="855" y="564"/>
                    </a:lnTo>
                    <a:lnTo>
                      <a:pt x="852" y="566"/>
                    </a:lnTo>
                    <a:lnTo>
                      <a:pt x="849" y="567"/>
                    </a:lnTo>
                    <a:lnTo>
                      <a:pt x="845" y="568"/>
                    </a:lnTo>
                    <a:lnTo>
                      <a:pt x="842" y="569"/>
                    </a:lnTo>
                    <a:lnTo>
                      <a:pt x="838" y="569"/>
                    </a:lnTo>
                    <a:lnTo>
                      <a:pt x="836" y="567"/>
                    </a:lnTo>
                    <a:lnTo>
                      <a:pt x="838" y="574"/>
                    </a:lnTo>
                    <a:lnTo>
                      <a:pt x="837" y="581"/>
                    </a:lnTo>
                    <a:lnTo>
                      <a:pt x="835" y="587"/>
                    </a:lnTo>
                    <a:lnTo>
                      <a:pt x="831" y="592"/>
                    </a:lnTo>
                    <a:lnTo>
                      <a:pt x="827" y="598"/>
                    </a:lnTo>
                    <a:lnTo>
                      <a:pt x="822" y="604"/>
                    </a:lnTo>
                    <a:lnTo>
                      <a:pt x="819" y="610"/>
                    </a:lnTo>
                    <a:lnTo>
                      <a:pt x="817" y="617"/>
                    </a:lnTo>
                    <a:lnTo>
                      <a:pt x="817" y="685"/>
                    </a:lnTo>
                    <a:lnTo>
                      <a:pt x="812" y="685"/>
                    </a:lnTo>
                    <a:lnTo>
                      <a:pt x="808" y="684"/>
                    </a:lnTo>
                    <a:lnTo>
                      <a:pt x="805" y="680"/>
                    </a:lnTo>
                    <a:lnTo>
                      <a:pt x="804" y="676"/>
                    </a:lnTo>
                    <a:lnTo>
                      <a:pt x="806" y="668"/>
                    </a:lnTo>
                    <a:lnTo>
                      <a:pt x="808" y="659"/>
                    </a:lnTo>
                    <a:lnTo>
                      <a:pt x="809" y="650"/>
                    </a:lnTo>
                    <a:lnTo>
                      <a:pt x="810" y="641"/>
                    </a:lnTo>
                    <a:lnTo>
                      <a:pt x="810" y="632"/>
                    </a:lnTo>
                    <a:lnTo>
                      <a:pt x="812" y="623"/>
                    </a:lnTo>
                    <a:lnTo>
                      <a:pt x="814" y="614"/>
                    </a:lnTo>
                    <a:lnTo>
                      <a:pt x="818" y="607"/>
                    </a:lnTo>
                    <a:lnTo>
                      <a:pt x="813" y="606"/>
                    </a:lnTo>
                    <a:lnTo>
                      <a:pt x="809" y="604"/>
                    </a:lnTo>
                    <a:lnTo>
                      <a:pt x="805" y="602"/>
                    </a:lnTo>
                    <a:lnTo>
                      <a:pt x="801" y="600"/>
                    </a:lnTo>
                    <a:lnTo>
                      <a:pt x="797" y="597"/>
                    </a:lnTo>
                    <a:lnTo>
                      <a:pt x="794" y="593"/>
                    </a:lnTo>
                    <a:lnTo>
                      <a:pt x="791" y="588"/>
                    </a:lnTo>
                    <a:lnTo>
                      <a:pt x="790" y="582"/>
                    </a:lnTo>
                    <a:lnTo>
                      <a:pt x="786" y="582"/>
                    </a:lnTo>
                    <a:lnTo>
                      <a:pt x="783" y="583"/>
                    </a:lnTo>
                    <a:lnTo>
                      <a:pt x="781" y="584"/>
                    </a:lnTo>
                    <a:lnTo>
                      <a:pt x="779" y="586"/>
                    </a:lnTo>
                    <a:lnTo>
                      <a:pt x="778" y="588"/>
                    </a:lnTo>
                    <a:lnTo>
                      <a:pt x="776" y="591"/>
                    </a:lnTo>
                    <a:lnTo>
                      <a:pt x="774" y="593"/>
                    </a:lnTo>
                    <a:lnTo>
                      <a:pt x="771" y="595"/>
                    </a:lnTo>
                    <a:lnTo>
                      <a:pt x="773" y="608"/>
                    </a:lnTo>
                    <a:lnTo>
                      <a:pt x="775" y="622"/>
                    </a:lnTo>
                    <a:lnTo>
                      <a:pt x="776" y="635"/>
                    </a:lnTo>
                    <a:lnTo>
                      <a:pt x="777" y="649"/>
                    </a:lnTo>
                    <a:lnTo>
                      <a:pt x="778" y="663"/>
                    </a:lnTo>
                    <a:lnTo>
                      <a:pt x="779" y="677"/>
                    </a:lnTo>
                    <a:lnTo>
                      <a:pt x="779" y="692"/>
                    </a:lnTo>
                    <a:lnTo>
                      <a:pt x="781" y="706"/>
                    </a:lnTo>
                    <a:lnTo>
                      <a:pt x="781" y="721"/>
                    </a:lnTo>
                    <a:lnTo>
                      <a:pt x="782" y="735"/>
                    </a:lnTo>
                    <a:lnTo>
                      <a:pt x="782" y="750"/>
                    </a:lnTo>
                    <a:lnTo>
                      <a:pt x="783" y="764"/>
                    </a:lnTo>
                    <a:lnTo>
                      <a:pt x="785" y="778"/>
                    </a:lnTo>
                    <a:lnTo>
                      <a:pt x="786" y="792"/>
                    </a:lnTo>
                    <a:lnTo>
                      <a:pt x="787" y="806"/>
                    </a:lnTo>
                    <a:lnTo>
                      <a:pt x="790" y="819"/>
                    </a:lnTo>
                    <a:lnTo>
                      <a:pt x="793" y="822"/>
                    </a:lnTo>
                    <a:lnTo>
                      <a:pt x="797" y="825"/>
                    </a:lnTo>
                    <a:lnTo>
                      <a:pt x="801" y="827"/>
                    </a:lnTo>
                    <a:lnTo>
                      <a:pt x="805" y="830"/>
                    </a:lnTo>
                    <a:lnTo>
                      <a:pt x="808" y="832"/>
                    </a:lnTo>
                    <a:lnTo>
                      <a:pt x="812" y="835"/>
                    </a:lnTo>
                    <a:lnTo>
                      <a:pt x="814" y="838"/>
                    </a:lnTo>
                    <a:lnTo>
                      <a:pt x="817" y="842"/>
                    </a:lnTo>
                    <a:lnTo>
                      <a:pt x="814" y="848"/>
                    </a:lnTo>
                    <a:lnTo>
                      <a:pt x="812" y="854"/>
                    </a:lnTo>
                    <a:lnTo>
                      <a:pt x="810" y="860"/>
                    </a:lnTo>
                    <a:lnTo>
                      <a:pt x="808" y="866"/>
                    </a:lnTo>
                    <a:lnTo>
                      <a:pt x="806" y="872"/>
                    </a:lnTo>
                    <a:lnTo>
                      <a:pt x="804" y="878"/>
                    </a:lnTo>
                    <a:lnTo>
                      <a:pt x="803" y="885"/>
                    </a:lnTo>
                    <a:lnTo>
                      <a:pt x="802" y="891"/>
                    </a:lnTo>
                    <a:lnTo>
                      <a:pt x="801" y="897"/>
                    </a:lnTo>
                    <a:lnTo>
                      <a:pt x="800" y="904"/>
                    </a:lnTo>
                    <a:lnTo>
                      <a:pt x="799" y="910"/>
                    </a:lnTo>
                    <a:lnTo>
                      <a:pt x="799" y="917"/>
                    </a:lnTo>
                    <a:lnTo>
                      <a:pt x="799" y="924"/>
                    </a:lnTo>
                    <a:lnTo>
                      <a:pt x="799" y="930"/>
                    </a:lnTo>
                    <a:lnTo>
                      <a:pt x="799" y="937"/>
                    </a:lnTo>
                    <a:lnTo>
                      <a:pt x="799" y="943"/>
                    </a:lnTo>
                    <a:lnTo>
                      <a:pt x="793" y="947"/>
                    </a:lnTo>
                    <a:lnTo>
                      <a:pt x="787" y="951"/>
                    </a:lnTo>
                    <a:lnTo>
                      <a:pt x="780" y="954"/>
                    </a:lnTo>
                    <a:lnTo>
                      <a:pt x="773" y="958"/>
                    </a:lnTo>
                    <a:lnTo>
                      <a:pt x="766" y="962"/>
                    </a:lnTo>
                    <a:lnTo>
                      <a:pt x="759" y="964"/>
                    </a:lnTo>
                    <a:lnTo>
                      <a:pt x="751" y="968"/>
                    </a:lnTo>
                    <a:lnTo>
                      <a:pt x="744" y="971"/>
                    </a:lnTo>
                    <a:lnTo>
                      <a:pt x="746" y="976"/>
                    </a:lnTo>
                    <a:lnTo>
                      <a:pt x="747" y="983"/>
                    </a:lnTo>
                    <a:lnTo>
                      <a:pt x="750" y="989"/>
                    </a:lnTo>
                    <a:lnTo>
                      <a:pt x="752" y="994"/>
                    </a:lnTo>
                    <a:lnTo>
                      <a:pt x="755" y="1000"/>
                    </a:lnTo>
                    <a:lnTo>
                      <a:pt x="758" y="1005"/>
                    </a:lnTo>
                    <a:lnTo>
                      <a:pt x="761" y="1010"/>
                    </a:lnTo>
                    <a:lnTo>
                      <a:pt x="765" y="1014"/>
                    </a:lnTo>
                    <a:lnTo>
                      <a:pt x="775" y="1014"/>
                    </a:lnTo>
                    <a:lnTo>
                      <a:pt x="786" y="1015"/>
                    </a:lnTo>
                    <a:lnTo>
                      <a:pt x="796" y="1017"/>
                    </a:lnTo>
                    <a:lnTo>
                      <a:pt x="806" y="1020"/>
                    </a:lnTo>
                    <a:lnTo>
                      <a:pt x="816" y="1024"/>
                    </a:lnTo>
                    <a:lnTo>
                      <a:pt x="825" y="1029"/>
                    </a:lnTo>
                    <a:lnTo>
                      <a:pt x="833" y="1036"/>
                    </a:lnTo>
                    <a:lnTo>
                      <a:pt x="840" y="1043"/>
                    </a:lnTo>
                    <a:lnTo>
                      <a:pt x="837" y="1034"/>
                    </a:lnTo>
                    <a:lnTo>
                      <a:pt x="833" y="1024"/>
                    </a:lnTo>
                    <a:lnTo>
                      <a:pt x="830" y="1014"/>
                    </a:lnTo>
                    <a:lnTo>
                      <a:pt x="828" y="1003"/>
                    </a:lnTo>
                    <a:lnTo>
                      <a:pt x="825" y="993"/>
                    </a:lnTo>
                    <a:lnTo>
                      <a:pt x="823" y="982"/>
                    </a:lnTo>
                    <a:lnTo>
                      <a:pt x="820" y="973"/>
                    </a:lnTo>
                    <a:lnTo>
                      <a:pt x="817" y="964"/>
                    </a:lnTo>
                    <a:lnTo>
                      <a:pt x="820" y="963"/>
                    </a:lnTo>
                    <a:lnTo>
                      <a:pt x="824" y="962"/>
                    </a:lnTo>
                    <a:lnTo>
                      <a:pt x="828" y="962"/>
                    </a:lnTo>
                    <a:lnTo>
                      <a:pt x="832" y="962"/>
                    </a:lnTo>
                    <a:lnTo>
                      <a:pt x="836" y="963"/>
                    </a:lnTo>
                    <a:lnTo>
                      <a:pt x="840" y="963"/>
                    </a:lnTo>
                    <a:lnTo>
                      <a:pt x="844" y="962"/>
                    </a:lnTo>
                    <a:lnTo>
                      <a:pt x="847" y="961"/>
                    </a:lnTo>
                    <a:lnTo>
                      <a:pt x="853" y="960"/>
                    </a:lnTo>
                    <a:lnTo>
                      <a:pt x="860" y="959"/>
                    </a:lnTo>
                    <a:lnTo>
                      <a:pt x="867" y="958"/>
                    </a:lnTo>
                    <a:lnTo>
                      <a:pt x="874" y="956"/>
                    </a:lnTo>
                    <a:lnTo>
                      <a:pt x="880" y="955"/>
                    </a:lnTo>
                    <a:lnTo>
                      <a:pt x="887" y="954"/>
                    </a:lnTo>
                    <a:lnTo>
                      <a:pt x="893" y="954"/>
                    </a:lnTo>
                    <a:lnTo>
                      <a:pt x="900" y="952"/>
                    </a:lnTo>
                    <a:lnTo>
                      <a:pt x="906" y="951"/>
                    </a:lnTo>
                    <a:lnTo>
                      <a:pt x="913" y="949"/>
                    </a:lnTo>
                    <a:lnTo>
                      <a:pt x="919" y="948"/>
                    </a:lnTo>
                    <a:lnTo>
                      <a:pt x="925" y="947"/>
                    </a:lnTo>
                    <a:lnTo>
                      <a:pt x="931" y="945"/>
                    </a:lnTo>
                    <a:lnTo>
                      <a:pt x="937" y="944"/>
                    </a:lnTo>
                    <a:lnTo>
                      <a:pt x="943" y="941"/>
                    </a:lnTo>
                    <a:lnTo>
                      <a:pt x="949" y="940"/>
                    </a:lnTo>
                    <a:lnTo>
                      <a:pt x="942" y="939"/>
                    </a:lnTo>
                    <a:lnTo>
                      <a:pt x="936" y="938"/>
                    </a:lnTo>
                    <a:lnTo>
                      <a:pt x="930" y="937"/>
                    </a:lnTo>
                    <a:lnTo>
                      <a:pt x="924" y="936"/>
                    </a:lnTo>
                    <a:lnTo>
                      <a:pt x="917" y="936"/>
                    </a:lnTo>
                    <a:lnTo>
                      <a:pt x="911" y="935"/>
                    </a:lnTo>
                    <a:lnTo>
                      <a:pt x="905" y="935"/>
                    </a:lnTo>
                    <a:lnTo>
                      <a:pt x="898" y="935"/>
                    </a:lnTo>
                    <a:lnTo>
                      <a:pt x="891" y="934"/>
                    </a:lnTo>
                    <a:lnTo>
                      <a:pt x="885" y="934"/>
                    </a:lnTo>
                    <a:lnTo>
                      <a:pt x="879" y="934"/>
                    </a:lnTo>
                    <a:lnTo>
                      <a:pt x="872" y="933"/>
                    </a:lnTo>
                    <a:lnTo>
                      <a:pt x="866" y="933"/>
                    </a:lnTo>
                    <a:lnTo>
                      <a:pt x="860" y="933"/>
                    </a:lnTo>
                    <a:lnTo>
                      <a:pt x="853" y="934"/>
                    </a:lnTo>
                    <a:lnTo>
                      <a:pt x="847" y="934"/>
                    </a:lnTo>
                    <a:lnTo>
                      <a:pt x="847" y="932"/>
                    </a:lnTo>
                    <a:lnTo>
                      <a:pt x="855" y="931"/>
                    </a:lnTo>
                    <a:lnTo>
                      <a:pt x="863" y="929"/>
                    </a:lnTo>
                    <a:lnTo>
                      <a:pt x="870" y="927"/>
                    </a:lnTo>
                    <a:lnTo>
                      <a:pt x="878" y="925"/>
                    </a:lnTo>
                    <a:lnTo>
                      <a:pt x="886" y="923"/>
                    </a:lnTo>
                    <a:lnTo>
                      <a:pt x="893" y="920"/>
                    </a:lnTo>
                    <a:lnTo>
                      <a:pt x="901" y="918"/>
                    </a:lnTo>
                    <a:lnTo>
                      <a:pt x="909" y="916"/>
                    </a:lnTo>
                    <a:lnTo>
                      <a:pt x="916" y="913"/>
                    </a:lnTo>
                    <a:lnTo>
                      <a:pt x="924" y="911"/>
                    </a:lnTo>
                    <a:lnTo>
                      <a:pt x="931" y="908"/>
                    </a:lnTo>
                    <a:lnTo>
                      <a:pt x="938" y="906"/>
                    </a:lnTo>
                    <a:lnTo>
                      <a:pt x="946" y="904"/>
                    </a:lnTo>
                    <a:lnTo>
                      <a:pt x="953" y="901"/>
                    </a:lnTo>
                    <a:lnTo>
                      <a:pt x="960" y="898"/>
                    </a:lnTo>
                    <a:lnTo>
                      <a:pt x="968" y="896"/>
                    </a:lnTo>
                    <a:lnTo>
                      <a:pt x="960" y="896"/>
                    </a:lnTo>
                    <a:lnTo>
                      <a:pt x="951" y="897"/>
                    </a:lnTo>
                    <a:lnTo>
                      <a:pt x="943" y="898"/>
                    </a:lnTo>
                    <a:lnTo>
                      <a:pt x="934" y="898"/>
                    </a:lnTo>
                    <a:lnTo>
                      <a:pt x="925" y="899"/>
                    </a:lnTo>
                    <a:lnTo>
                      <a:pt x="917" y="900"/>
                    </a:lnTo>
                    <a:lnTo>
                      <a:pt x="908" y="900"/>
                    </a:lnTo>
                    <a:lnTo>
                      <a:pt x="899" y="901"/>
                    </a:lnTo>
                    <a:lnTo>
                      <a:pt x="890" y="902"/>
                    </a:lnTo>
                    <a:lnTo>
                      <a:pt x="882" y="902"/>
                    </a:lnTo>
                    <a:lnTo>
                      <a:pt x="873" y="904"/>
                    </a:lnTo>
                    <a:lnTo>
                      <a:pt x="864" y="905"/>
                    </a:lnTo>
                    <a:lnTo>
                      <a:pt x="855" y="906"/>
                    </a:lnTo>
                    <a:lnTo>
                      <a:pt x="847" y="908"/>
                    </a:lnTo>
                    <a:lnTo>
                      <a:pt x="839" y="909"/>
                    </a:lnTo>
                    <a:lnTo>
                      <a:pt x="830" y="911"/>
                    </a:lnTo>
                    <a:lnTo>
                      <a:pt x="830" y="904"/>
                    </a:lnTo>
                    <a:lnTo>
                      <a:pt x="836" y="900"/>
                    </a:lnTo>
                    <a:lnTo>
                      <a:pt x="842" y="896"/>
                    </a:lnTo>
                    <a:lnTo>
                      <a:pt x="848" y="893"/>
                    </a:lnTo>
                    <a:lnTo>
                      <a:pt x="853" y="890"/>
                    </a:lnTo>
                    <a:lnTo>
                      <a:pt x="860" y="887"/>
                    </a:lnTo>
                    <a:lnTo>
                      <a:pt x="866" y="885"/>
                    </a:lnTo>
                    <a:lnTo>
                      <a:pt x="872" y="882"/>
                    </a:lnTo>
                    <a:lnTo>
                      <a:pt x="879" y="879"/>
                    </a:lnTo>
                    <a:lnTo>
                      <a:pt x="884" y="877"/>
                    </a:lnTo>
                    <a:lnTo>
                      <a:pt x="891" y="874"/>
                    </a:lnTo>
                    <a:lnTo>
                      <a:pt x="897" y="872"/>
                    </a:lnTo>
                    <a:lnTo>
                      <a:pt x="903" y="869"/>
                    </a:lnTo>
                    <a:lnTo>
                      <a:pt x="910" y="866"/>
                    </a:lnTo>
                    <a:lnTo>
                      <a:pt x="916" y="863"/>
                    </a:lnTo>
                    <a:lnTo>
                      <a:pt x="922" y="861"/>
                    </a:lnTo>
                    <a:lnTo>
                      <a:pt x="928" y="857"/>
                    </a:lnTo>
                    <a:lnTo>
                      <a:pt x="926" y="856"/>
                    </a:lnTo>
                    <a:lnTo>
                      <a:pt x="924" y="856"/>
                    </a:lnTo>
                    <a:lnTo>
                      <a:pt x="921" y="855"/>
                    </a:lnTo>
                    <a:lnTo>
                      <a:pt x="918" y="855"/>
                    </a:lnTo>
                    <a:lnTo>
                      <a:pt x="916" y="855"/>
                    </a:lnTo>
                    <a:lnTo>
                      <a:pt x="914" y="856"/>
                    </a:lnTo>
                    <a:lnTo>
                      <a:pt x="911" y="856"/>
                    </a:lnTo>
                    <a:lnTo>
                      <a:pt x="909" y="856"/>
                    </a:lnTo>
                    <a:lnTo>
                      <a:pt x="911" y="852"/>
                    </a:lnTo>
                    <a:lnTo>
                      <a:pt x="914" y="850"/>
                    </a:lnTo>
                    <a:lnTo>
                      <a:pt x="918" y="846"/>
                    </a:lnTo>
                    <a:lnTo>
                      <a:pt x="922" y="843"/>
                    </a:lnTo>
                    <a:lnTo>
                      <a:pt x="926" y="841"/>
                    </a:lnTo>
                    <a:lnTo>
                      <a:pt x="931" y="838"/>
                    </a:lnTo>
                    <a:lnTo>
                      <a:pt x="935" y="836"/>
                    </a:lnTo>
                    <a:lnTo>
                      <a:pt x="939" y="834"/>
                    </a:lnTo>
                    <a:lnTo>
                      <a:pt x="932" y="833"/>
                    </a:lnTo>
                    <a:lnTo>
                      <a:pt x="925" y="832"/>
                    </a:lnTo>
                    <a:lnTo>
                      <a:pt x="918" y="831"/>
                    </a:lnTo>
                    <a:lnTo>
                      <a:pt x="911" y="831"/>
                    </a:lnTo>
                    <a:lnTo>
                      <a:pt x="905" y="830"/>
                    </a:lnTo>
                    <a:lnTo>
                      <a:pt x="897" y="830"/>
                    </a:lnTo>
                    <a:lnTo>
                      <a:pt x="890" y="831"/>
                    </a:lnTo>
                    <a:lnTo>
                      <a:pt x="883" y="831"/>
                    </a:lnTo>
                    <a:lnTo>
                      <a:pt x="876" y="831"/>
                    </a:lnTo>
                    <a:lnTo>
                      <a:pt x="869" y="832"/>
                    </a:lnTo>
                    <a:lnTo>
                      <a:pt x="861" y="832"/>
                    </a:lnTo>
                    <a:lnTo>
                      <a:pt x="855" y="833"/>
                    </a:lnTo>
                    <a:lnTo>
                      <a:pt x="847" y="834"/>
                    </a:lnTo>
                    <a:lnTo>
                      <a:pt x="840" y="835"/>
                    </a:lnTo>
                    <a:lnTo>
                      <a:pt x="833" y="836"/>
                    </a:lnTo>
                    <a:lnTo>
                      <a:pt x="826" y="836"/>
                    </a:lnTo>
                    <a:lnTo>
                      <a:pt x="832" y="832"/>
                    </a:lnTo>
                    <a:lnTo>
                      <a:pt x="838" y="829"/>
                    </a:lnTo>
                    <a:lnTo>
                      <a:pt x="844" y="826"/>
                    </a:lnTo>
                    <a:lnTo>
                      <a:pt x="851" y="823"/>
                    </a:lnTo>
                    <a:lnTo>
                      <a:pt x="857" y="820"/>
                    </a:lnTo>
                    <a:lnTo>
                      <a:pt x="864" y="817"/>
                    </a:lnTo>
                    <a:lnTo>
                      <a:pt x="870" y="815"/>
                    </a:lnTo>
                    <a:lnTo>
                      <a:pt x="877" y="813"/>
                    </a:lnTo>
                    <a:lnTo>
                      <a:pt x="884" y="811"/>
                    </a:lnTo>
                    <a:lnTo>
                      <a:pt x="891" y="809"/>
                    </a:lnTo>
                    <a:lnTo>
                      <a:pt x="898" y="807"/>
                    </a:lnTo>
                    <a:lnTo>
                      <a:pt x="905" y="805"/>
                    </a:lnTo>
                    <a:lnTo>
                      <a:pt x="911" y="803"/>
                    </a:lnTo>
                    <a:lnTo>
                      <a:pt x="918" y="801"/>
                    </a:lnTo>
                    <a:lnTo>
                      <a:pt x="925" y="799"/>
                    </a:lnTo>
                    <a:lnTo>
                      <a:pt x="932" y="796"/>
                    </a:lnTo>
                    <a:lnTo>
                      <a:pt x="935" y="796"/>
                    </a:lnTo>
                    <a:lnTo>
                      <a:pt x="938" y="796"/>
                    </a:lnTo>
                    <a:lnTo>
                      <a:pt x="941" y="796"/>
                    </a:lnTo>
                    <a:lnTo>
                      <a:pt x="943" y="795"/>
                    </a:lnTo>
                    <a:lnTo>
                      <a:pt x="934" y="791"/>
                    </a:lnTo>
                    <a:lnTo>
                      <a:pt x="924" y="788"/>
                    </a:lnTo>
                    <a:lnTo>
                      <a:pt x="914" y="786"/>
                    </a:lnTo>
                    <a:lnTo>
                      <a:pt x="904" y="784"/>
                    </a:lnTo>
                    <a:lnTo>
                      <a:pt x="894" y="783"/>
                    </a:lnTo>
                    <a:lnTo>
                      <a:pt x="883" y="782"/>
                    </a:lnTo>
                    <a:lnTo>
                      <a:pt x="873" y="781"/>
                    </a:lnTo>
                    <a:lnTo>
                      <a:pt x="863" y="779"/>
                    </a:lnTo>
                    <a:lnTo>
                      <a:pt x="872" y="775"/>
                    </a:lnTo>
                    <a:lnTo>
                      <a:pt x="882" y="772"/>
                    </a:lnTo>
                    <a:lnTo>
                      <a:pt x="892" y="768"/>
                    </a:lnTo>
                    <a:lnTo>
                      <a:pt x="902" y="765"/>
                    </a:lnTo>
                    <a:lnTo>
                      <a:pt x="911" y="762"/>
                    </a:lnTo>
                    <a:lnTo>
                      <a:pt x="921" y="760"/>
                    </a:lnTo>
                    <a:lnTo>
                      <a:pt x="932" y="757"/>
                    </a:lnTo>
                    <a:lnTo>
                      <a:pt x="941" y="754"/>
                    </a:lnTo>
                    <a:lnTo>
                      <a:pt x="936" y="753"/>
                    </a:lnTo>
                    <a:lnTo>
                      <a:pt x="929" y="752"/>
                    </a:lnTo>
                    <a:lnTo>
                      <a:pt x="922" y="752"/>
                    </a:lnTo>
                    <a:lnTo>
                      <a:pt x="915" y="752"/>
                    </a:lnTo>
                    <a:lnTo>
                      <a:pt x="907" y="752"/>
                    </a:lnTo>
                    <a:lnTo>
                      <a:pt x="901" y="752"/>
                    </a:lnTo>
                    <a:lnTo>
                      <a:pt x="895" y="752"/>
                    </a:lnTo>
                    <a:lnTo>
                      <a:pt x="891" y="752"/>
                    </a:lnTo>
                    <a:lnTo>
                      <a:pt x="897" y="749"/>
                    </a:lnTo>
                    <a:lnTo>
                      <a:pt x="903" y="748"/>
                    </a:lnTo>
                    <a:lnTo>
                      <a:pt x="909" y="749"/>
                    </a:lnTo>
                    <a:lnTo>
                      <a:pt x="915" y="749"/>
                    </a:lnTo>
                    <a:lnTo>
                      <a:pt x="922" y="749"/>
                    </a:lnTo>
                    <a:lnTo>
                      <a:pt x="928" y="747"/>
                    </a:lnTo>
                    <a:lnTo>
                      <a:pt x="932" y="745"/>
                    </a:lnTo>
                    <a:lnTo>
                      <a:pt x="936" y="739"/>
                    </a:lnTo>
                    <a:lnTo>
                      <a:pt x="942" y="738"/>
                    </a:lnTo>
                    <a:lnTo>
                      <a:pt x="948" y="736"/>
                    </a:lnTo>
                    <a:lnTo>
                      <a:pt x="953" y="734"/>
                    </a:lnTo>
                    <a:lnTo>
                      <a:pt x="960" y="733"/>
                    </a:lnTo>
                    <a:lnTo>
                      <a:pt x="965" y="730"/>
                    </a:lnTo>
                    <a:lnTo>
                      <a:pt x="971" y="729"/>
                    </a:lnTo>
                    <a:lnTo>
                      <a:pt x="977" y="726"/>
                    </a:lnTo>
                    <a:lnTo>
                      <a:pt x="983" y="724"/>
                    </a:lnTo>
                    <a:lnTo>
                      <a:pt x="988" y="722"/>
                    </a:lnTo>
                    <a:lnTo>
                      <a:pt x="994" y="719"/>
                    </a:lnTo>
                    <a:lnTo>
                      <a:pt x="999" y="717"/>
                    </a:lnTo>
                    <a:lnTo>
                      <a:pt x="1005" y="714"/>
                    </a:lnTo>
                    <a:lnTo>
                      <a:pt x="1010" y="712"/>
                    </a:lnTo>
                    <a:lnTo>
                      <a:pt x="1016" y="710"/>
                    </a:lnTo>
                    <a:lnTo>
                      <a:pt x="1022" y="707"/>
                    </a:lnTo>
                    <a:lnTo>
                      <a:pt x="1027" y="704"/>
                    </a:lnTo>
                    <a:lnTo>
                      <a:pt x="1022" y="702"/>
                    </a:lnTo>
                    <a:lnTo>
                      <a:pt x="1015" y="699"/>
                    </a:lnTo>
                    <a:lnTo>
                      <a:pt x="1010" y="696"/>
                    </a:lnTo>
                    <a:lnTo>
                      <a:pt x="1003" y="693"/>
                    </a:lnTo>
                    <a:lnTo>
                      <a:pt x="998" y="691"/>
                    </a:lnTo>
                    <a:lnTo>
                      <a:pt x="991" y="688"/>
                    </a:lnTo>
                    <a:lnTo>
                      <a:pt x="986" y="685"/>
                    </a:lnTo>
                    <a:lnTo>
                      <a:pt x="979" y="683"/>
                    </a:lnTo>
                    <a:lnTo>
                      <a:pt x="973" y="680"/>
                    </a:lnTo>
                    <a:lnTo>
                      <a:pt x="967" y="677"/>
                    </a:lnTo>
                    <a:lnTo>
                      <a:pt x="961" y="674"/>
                    </a:lnTo>
                    <a:lnTo>
                      <a:pt x="956" y="671"/>
                    </a:lnTo>
                    <a:lnTo>
                      <a:pt x="950" y="667"/>
                    </a:lnTo>
                    <a:lnTo>
                      <a:pt x="944" y="664"/>
                    </a:lnTo>
                    <a:lnTo>
                      <a:pt x="938" y="660"/>
                    </a:lnTo>
                    <a:lnTo>
                      <a:pt x="933" y="655"/>
                    </a:lnTo>
                    <a:lnTo>
                      <a:pt x="934" y="649"/>
                    </a:lnTo>
                    <a:lnTo>
                      <a:pt x="937" y="645"/>
                    </a:lnTo>
                    <a:lnTo>
                      <a:pt x="942" y="643"/>
                    </a:lnTo>
                    <a:lnTo>
                      <a:pt x="947" y="641"/>
                    </a:lnTo>
                    <a:lnTo>
                      <a:pt x="961" y="646"/>
                    </a:lnTo>
                    <a:lnTo>
                      <a:pt x="975" y="650"/>
                    </a:lnTo>
                    <a:lnTo>
                      <a:pt x="990" y="653"/>
                    </a:lnTo>
                    <a:lnTo>
                      <a:pt x="1004" y="657"/>
                    </a:lnTo>
                    <a:lnTo>
                      <a:pt x="1018" y="660"/>
                    </a:lnTo>
                    <a:lnTo>
                      <a:pt x="1033" y="662"/>
                    </a:lnTo>
                    <a:lnTo>
                      <a:pt x="1048" y="664"/>
                    </a:lnTo>
                    <a:lnTo>
                      <a:pt x="1062" y="667"/>
                    </a:lnTo>
                    <a:lnTo>
                      <a:pt x="1078" y="668"/>
                    </a:lnTo>
                    <a:lnTo>
                      <a:pt x="1093" y="669"/>
                    </a:lnTo>
                    <a:lnTo>
                      <a:pt x="1108" y="671"/>
                    </a:lnTo>
                    <a:lnTo>
                      <a:pt x="1124" y="671"/>
                    </a:lnTo>
                    <a:lnTo>
                      <a:pt x="1139" y="672"/>
                    </a:lnTo>
                    <a:lnTo>
                      <a:pt x="1155" y="672"/>
                    </a:lnTo>
                    <a:lnTo>
                      <a:pt x="1170" y="672"/>
                    </a:lnTo>
                    <a:lnTo>
                      <a:pt x="1186" y="672"/>
                    </a:lnTo>
                    <a:lnTo>
                      <a:pt x="1191" y="668"/>
                    </a:lnTo>
                    <a:lnTo>
                      <a:pt x="1197" y="665"/>
                    </a:lnTo>
                    <a:lnTo>
                      <a:pt x="1204" y="661"/>
                    </a:lnTo>
                    <a:lnTo>
                      <a:pt x="1212" y="658"/>
                    </a:lnTo>
                    <a:lnTo>
                      <a:pt x="1220" y="654"/>
                    </a:lnTo>
                    <a:lnTo>
                      <a:pt x="1228" y="650"/>
                    </a:lnTo>
                    <a:lnTo>
                      <a:pt x="1235" y="645"/>
                    </a:lnTo>
                    <a:lnTo>
                      <a:pt x="1242" y="639"/>
                    </a:lnTo>
                    <a:lnTo>
                      <a:pt x="1235" y="640"/>
                    </a:lnTo>
                    <a:lnTo>
                      <a:pt x="1228" y="642"/>
                    </a:lnTo>
                    <a:lnTo>
                      <a:pt x="1222" y="644"/>
                    </a:lnTo>
                    <a:lnTo>
                      <a:pt x="1214" y="645"/>
                    </a:lnTo>
                    <a:lnTo>
                      <a:pt x="1207" y="647"/>
                    </a:lnTo>
                    <a:lnTo>
                      <a:pt x="1200" y="649"/>
                    </a:lnTo>
                    <a:lnTo>
                      <a:pt x="1193" y="651"/>
                    </a:lnTo>
                    <a:lnTo>
                      <a:pt x="1186" y="653"/>
                    </a:lnTo>
                    <a:lnTo>
                      <a:pt x="1178" y="654"/>
                    </a:lnTo>
                    <a:lnTo>
                      <a:pt x="1171" y="656"/>
                    </a:lnTo>
                    <a:lnTo>
                      <a:pt x="1164" y="658"/>
                    </a:lnTo>
                    <a:lnTo>
                      <a:pt x="1157" y="659"/>
                    </a:lnTo>
                    <a:lnTo>
                      <a:pt x="1149" y="660"/>
                    </a:lnTo>
                    <a:lnTo>
                      <a:pt x="1142" y="661"/>
                    </a:lnTo>
                    <a:lnTo>
                      <a:pt x="1135" y="662"/>
                    </a:lnTo>
                    <a:lnTo>
                      <a:pt x="1127" y="662"/>
                    </a:lnTo>
                    <a:lnTo>
                      <a:pt x="1136" y="660"/>
                    </a:lnTo>
                    <a:lnTo>
                      <a:pt x="1145" y="659"/>
                    </a:lnTo>
                    <a:lnTo>
                      <a:pt x="1154" y="657"/>
                    </a:lnTo>
                    <a:lnTo>
                      <a:pt x="1162" y="656"/>
                    </a:lnTo>
                    <a:lnTo>
                      <a:pt x="1171" y="654"/>
                    </a:lnTo>
                    <a:lnTo>
                      <a:pt x="1180" y="652"/>
                    </a:lnTo>
                    <a:lnTo>
                      <a:pt x="1189" y="650"/>
                    </a:lnTo>
                    <a:lnTo>
                      <a:pt x="1198" y="648"/>
                    </a:lnTo>
                    <a:lnTo>
                      <a:pt x="1207" y="645"/>
                    </a:lnTo>
                    <a:lnTo>
                      <a:pt x="1215" y="643"/>
                    </a:lnTo>
                    <a:lnTo>
                      <a:pt x="1224" y="640"/>
                    </a:lnTo>
                    <a:lnTo>
                      <a:pt x="1233" y="638"/>
                    </a:lnTo>
                    <a:lnTo>
                      <a:pt x="1242" y="634"/>
                    </a:lnTo>
                    <a:lnTo>
                      <a:pt x="1250" y="632"/>
                    </a:lnTo>
                    <a:lnTo>
                      <a:pt x="1258" y="628"/>
                    </a:lnTo>
                    <a:lnTo>
                      <a:pt x="1267" y="624"/>
                    </a:lnTo>
                    <a:lnTo>
                      <a:pt x="1259" y="632"/>
                    </a:lnTo>
                    <a:lnTo>
                      <a:pt x="1250" y="639"/>
                    </a:lnTo>
                    <a:lnTo>
                      <a:pt x="1241" y="645"/>
                    </a:lnTo>
                    <a:lnTo>
                      <a:pt x="1232" y="650"/>
                    </a:lnTo>
                    <a:lnTo>
                      <a:pt x="1223" y="656"/>
                    </a:lnTo>
                    <a:lnTo>
                      <a:pt x="1213" y="660"/>
                    </a:lnTo>
                    <a:lnTo>
                      <a:pt x="1204" y="665"/>
                    </a:lnTo>
                    <a:lnTo>
                      <a:pt x="1194" y="670"/>
                    </a:lnTo>
                    <a:lnTo>
                      <a:pt x="1201" y="674"/>
                    </a:lnTo>
                    <a:lnTo>
                      <a:pt x="1212" y="672"/>
                    </a:lnTo>
                    <a:lnTo>
                      <a:pt x="1222" y="671"/>
                    </a:lnTo>
                    <a:lnTo>
                      <a:pt x="1232" y="670"/>
                    </a:lnTo>
                    <a:lnTo>
                      <a:pt x="1243" y="669"/>
                    </a:lnTo>
                    <a:lnTo>
                      <a:pt x="1254" y="668"/>
                    </a:lnTo>
                    <a:lnTo>
                      <a:pt x="1265" y="668"/>
                    </a:lnTo>
                    <a:lnTo>
                      <a:pt x="1276" y="667"/>
                    </a:lnTo>
                    <a:lnTo>
                      <a:pt x="1287" y="665"/>
                    </a:lnTo>
                    <a:lnTo>
                      <a:pt x="1298" y="664"/>
                    </a:lnTo>
                    <a:lnTo>
                      <a:pt x="1308" y="662"/>
                    </a:lnTo>
                    <a:lnTo>
                      <a:pt x="1319" y="659"/>
                    </a:lnTo>
                    <a:lnTo>
                      <a:pt x="1328" y="656"/>
                    </a:lnTo>
                    <a:lnTo>
                      <a:pt x="1338" y="652"/>
                    </a:lnTo>
                    <a:lnTo>
                      <a:pt x="1347" y="647"/>
                    </a:lnTo>
                    <a:lnTo>
                      <a:pt x="1356" y="641"/>
                    </a:lnTo>
                    <a:lnTo>
                      <a:pt x="1364" y="633"/>
                    </a:lnTo>
                    <a:lnTo>
                      <a:pt x="1369" y="629"/>
                    </a:lnTo>
                    <a:lnTo>
                      <a:pt x="1373" y="625"/>
                    </a:lnTo>
                    <a:lnTo>
                      <a:pt x="1377" y="621"/>
                    </a:lnTo>
                    <a:lnTo>
                      <a:pt x="1382" y="617"/>
                    </a:lnTo>
                    <a:lnTo>
                      <a:pt x="1387" y="613"/>
                    </a:lnTo>
                    <a:lnTo>
                      <a:pt x="1391" y="609"/>
                    </a:lnTo>
                    <a:lnTo>
                      <a:pt x="1397" y="606"/>
                    </a:lnTo>
                    <a:lnTo>
                      <a:pt x="1402" y="605"/>
                    </a:lnTo>
                    <a:lnTo>
                      <a:pt x="1402" y="612"/>
                    </a:lnTo>
                    <a:lnTo>
                      <a:pt x="1403" y="619"/>
                    </a:lnTo>
                    <a:lnTo>
                      <a:pt x="1404" y="625"/>
                    </a:lnTo>
                    <a:lnTo>
                      <a:pt x="1404" y="631"/>
                    </a:lnTo>
                    <a:lnTo>
                      <a:pt x="1403" y="637"/>
                    </a:lnTo>
                    <a:lnTo>
                      <a:pt x="1402" y="642"/>
                    </a:lnTo>
                    <a:lnTo>
                      <a:pt x="1399" y="648"/>
                    </a:lnTo>
                    <a:lnTo>
                      <a:pt x="1395" y="653"/>
                    </a:lnTo>
                    <a:lnTo>
                      <a:pt x="1390" y="657"/>
                    </a:lnTo>
                    <a:lnTo>
                      <a:pt x="1385" y="661"/>
                    </a:lnTo>
                    <a:lnTo>
                      <a:pt x="1379" y="666"/>
                    </a:lnTo>
                    <a:lnTo>
                      <a:pt x="1373" y="670"/>
                    </a:lnTo>
                    <a:lnTo>
                      <a:pt x="1367" y="673"/>
                    </a:lnTo>
                    <a:lnTo>
                      <a:pt x="1361" y="677"/>
                    </a:lnTo>
                    <a:lnTo>
                      <a:pt x="1355" y="681"/>
                    </a:lnTo>
                    <a:lnTo>
                      <a:pt x="1348" y="684"/>
                    </a:lnTo>
                    <a:lnTo>
                      <a:pt x="1342" y="688"/>
                    </a:lnTo>
                    <a:lnTo>
                      <a:pt x="1336" y="691"/>
                    </a:lnTo>
                    <a:lnTo>
                      <a:pt x="1329" y="694"/>
                    </a:lnTo>
                    <a:lnTo>
                      <a:pt x="1323" y="698"/>
                    </a:lnTo>
                    <a:lnTo>
                      <a:pt x="1316" y="700"/>
                    </a:lnTo>
                    <a:lnTo>
                      <a:pt x="1310" y="704"/>
                    </a:lnTo>
                    <a:lnTo>
                      <a:pt x="1304" y="707"/>
                    </a:lnTo>
                    <a:lnTo>
                      <a:pt x="1297" y="710"/>
                    </a:lnTo>
                    <a:lnTo>
                      <a:pt x="1301" y="714"/>
                    </a:lnTo>
                    <a:lnTo>
                      <a:pt x="1312" y="710"/>
                    </a:lnTo>
                    <a:lnTo>
                      <a:pt x="1323" y="706"/>
                    </a:lnTo>
                    <a:lnTo>
                      <a:pt x="1334" y="702"/>
                    </a:lnTo>
                    <a:lnTo>
                      <a:pt x="1345" y="698"/>
                    </a:lnTo>
                    <a:lnTo>
                      <a:pt x="1356" y="694"/>
                    </a:lnTo>
                    <a:lnTo>
                      <a:pt x="1367" y="690"/>
                    </a:lnTo>
                    <a:lnTo>
                      <a:pt x="1378" y="685"/>
                    </a:lnTo>
                    <a:lnTo>
                      <a:pt x="1389" y="681"/>
                    </a:lnTo>
                    <a:lnTo>
                      <a:pt x="1399" y="677"/>
                    </a:lnTo>
                    <a:lnTo>
                      <a:pt x="1410" y="673"/>
                    </a:lnTo>
                    <a:lnTo>
                      <a:pt x="1421" y="668"/>
                    </a:lnTo>
                    <a:lnTo>
                      <a:pt x="1431" y="664"/>
                    </a:lnTo>
                    <a:lnTo>
                      <a:pt x="1442" y="659"/>
                    </a:lnTo>
                    <a:lnTo>
                      <a:pt x="1452" y="653"/>
                    </a:lnTo>
                    <a:lnTo>
                      <a:pt x="1463" y="648"/>
                    </a:lnTo>
                    <a:lnTo>
                      <a:pt x="1474" y="643"/>
                    </a:lnTo>
                    <a:lnTo>
                      <a:pt x="1466" y="642"/>
                    </a:lnTo>
                    <a:lnTo>
                      <a:pt x="1458" y="642"/>
                    </a:lnTo>
                    <a:lnTo>
                      <a:pt x="1449" y="643"/>
                    </a:lnTo>
                    <a:lnTo>
                      <a:pt x="1441" y="644"/>
                    </a:lnTo>
                    <a:lnTo>
                      <a:pt x="1432" y="644"/>
                    </a:lnTo>
                    <a:lnTo>
                      <a:pt x="1423" y="645"/>
                    </a:lnTo>
                    <a:lnTo>
                      <a:pt x="1414" y="647"/>
                    </a:lnTo>
                    <a:lnTo>
                      <a:pt x="1406" y="649"/>
                    </a:lnTo>
                    <a:lnTo>
                      <a:pt x="1409" y="648"/>
                    </a:lnTo>
                    <a:lnTo>
                      <a:pt x="1413" y="647"/>
                    </a:lnTo>
                    <a:lnTo>
                      <a:pt x="1416" y="646"/>
                    </a:lnTo>
                    <a:lnTo>
                      <a:pt x="1419" y="646"/>
                    </a:lnTo>
                    <a:lnTo>
                      <a:pt x="1422" y="645"/>
                    </a:lnTo>
                    <a:lnTo>
                      <a:pt x="1425" y="645"/>
                    </a:lnTo>
                    <a:lnTo>
                      <a:pt x="1428" y="643"/>
                    </a:lnTo>
                    <a:lnTo>
                      <a:pt x="1431" y="641"/>
                    </a:lnTo>
                    <a:lnTo>
                      <a:pt x="1429" y="639"/>
                    </a:lnTo>
                    <a:lnTo>
                      <a:pt x="1426" y="637"/>
                    </a:lnTo>
                    <a:lnTo>
                      <a:pt x="1422" y="636"/>
                    </a:lnTo>
                    <a:lnTo>
                      <a:pt x="1420" y="634"/>
                    </a:lnTo>
                    <a:lnTo>
                      <a:pt x="1417" y="633"/>
                    </a:lnTo>
                    <a:lnTo>
                      <a:pt x="1414" y="630"/>
                    </a:lnTo>
                    <a:lnTo>
                      <a:pt x="1413" y="628"/>
                    </a:lnTo>
                    <a:lnTo>
                      <a:pt x="1412" y="624"/>
                    </a:lnTo>
                    <a:lnTo>
                      <a:pt x="1416" y="623"/>
                    </a:lnTo>
                    <a:lnTo>
                      <a:pt x="1419" y="623"/>
                    </a:lnTo>
                    <a:lnTo>
                      <a:pt x="1422" y="624"/>
                    </a:lnTo>
                    <a:lnTo>
                      <a:pt x="1424" y="626"/>
                    </a:lnTo>
                    <a:lnTo>
                      <a:pt x="1427" y="628"/>
                    </a:lnTo>
                    <a:lnTo>
                      <a:pt x="1429" y="629"/>
                    </a:lnTo>
                    <a:lnTo>
                      <a:pt x="1432" y="630"/>
                    </a:lnTo>
                    <a:lnTo>
                      <a:pt x="1435" y="632"/>
                    </a:lnTo>
                    <a:lnTo>
                      <a:pt x="1449" y="633"/>
                    </a:lnTo>
                    <a:lnTo>
                      <a:pt x="1463" y="634"/>
                    </a:lnTo>
                    <a:lnTo>
                      <a:pt x="1477" y="636"/>
                    </a:lnTo>
                    <a:lnTo>
                      <a:pt x="1491" y="637"/>
                    </a:lnTo>
                    <a:lnTo>
                      <a:pt x="1504" y="640"/>
                    </a:lnTo>
                    <a:lnTo>
                      <a:pt x="1518" y="641"/>
                    </a:lnTo>
                    <a:lnTo>
                      <a:pt x="1531" y="644"/>
                    </a:lnTo>
                    <a:lnTo>
                      <a:pt x="1545" y="645"/>
                    </a:lnTo>
                    <a:lnTo>
                      <a:pt x="1558" y="647"/>
                    </a:lnTo>
                    <a:lnTo>
                      <a:pt x="1571" y="648"/>
                    </a:lnTo>
                    <a:lnTo>
                      <a:pt x="1585" y="649"/>
                    </a:lnTo>
                    <a:lnTo>
                      <a:pt x="1598" y="649"/>
                    </a:lnTo>
                    <a:lnTo>
                      <a:pt x="1612" y="649"/>
                    </a:lnTo>
                    <a:lnTo>
                      <a:pt x="1626" y="648"/>
                    </a:lnTo>
                    <a:lnTo>
                      <a:pt x="1640" y="646"/>
                    </a:lnTo>
                    <a:lnTo>
                      <a:pt x="1653" y="643"/>
                    </a:lnTo>
                    <a:lnTo>
                      <a:pt x="1662" y="640"/>
                    </a:lnTo>
                    <a:lnTo>
                      <a:pt x="1669" y="635"/>
                    </a:lnTo>
                    <a:lnTo>
                      <a:pt x="1677" y="630"/>
                    </a:lnTo>
                    <a:lnTo>
                      <a:pt x="1683" y="624"/>
                    </a:lnTo>
                    <a:lnTo>
                      <a:pt x="1689" y="618"/>
                    </a:lnTo>
                    <a:lnTo>
                      <a:pt x="1695" y="612"/>
                    </a:lnTo>
                    <a:lnTo>
                      <a:pt x="1701" y="606"/>
                    </a:lnTo>
                    <a:lnTo>
                      <a:pt x="1707" y="599"/>
                    </a:lnTo>
                    <a:lnTo>
                      <a:pt x="1712" y="599"/>
                    </a:lnTo>
                    <a:lnTo>
                      <a:pt x="1706" y="613"/>
                    </a:lnTo>
                    <a:lnTo>
                      <a:pt x="1699" y="626"/>
                    </a:lnTo>
                    <a:lnTo>
                      <a:pt x="1691" y="640"/>
                    </a:lnTo>
                    <a:lnTo>
                      <a:pt x="1682" y="652"/>
                    </a:lnTo>
                    <a:lnTo>
                      <a:pt x="1672" y="664"/>
                    </a:lnTo>
                    <a:lnTo>
                      <a:pt x="1660" y="672"/>
                    </a:lnTo>
                    <a:lnTo>
                      <a:pt x="1646" y="679"/>
                    </a:lnTo>
                    <a:lnTo>
                      <a:pt x="1630" y="681"/>
                    </a:lnTo>
                    <a:lnTo>
                      <a:pt x="1626" y="689"/>
                    </a:lnTo>
                    <a:lnTo>
                      <a:pt x="1607" y="692"/>
                    </a:lnTo>
                    <a:lnTo>
                      <a:pt x="1589" y="696"/>
                    </a:lnTo>
                    <a:lnTo>
                      <a:pt x="1570" y="700"/>
                    </a:lnTo>
                    <a:lnTo>
                      <a:pt x="1552" y="704"/>
                    </a:lnTo>
                    <a:lnTo>
                      <a:pt x="1533" y="708"/>
                    </a:lnTo>
                    <a:lnTo>
                      <a:pt x="1515" y="713"/>
                    </a:lnTo>
                    <a:lnTo>
                      <a:pt x="1497" y="718"/>
                    </a:lnTo>
                    <a:lnTo>
                      <a:pt x="1479" y="722"/>
                    </a:lnTo>
                    <a:lnTo>
                      <a:pt x="1460" y="727"/>
                    </a:lnTo>
                    <a:lnTo>
                      <a:pt x="1442" y="731"/>
                    </a:lnTo>
                    <a:lnTo>
                      <a:pt x="1424" y="735"/>
                    </a:lnTo>
                    <a:lnTo>
                      <a:pt x="1405" y="740"/>
                    </a:lnTo>
                    <a:lnTo>
                      <a:pt x="1387" y="745"/>
                    </a:lnTo>
                    <a:lnTo>
                      <a:pt x="1369" y="749"/>
                    </a:lnTo>
                    <a:lnTo>
                      <a:pt x="1350" y="753"/>
                    </a:lnTo>
                    <a:lnTo>
                      <a:pt x="1331" y="756"/>
                    </a:lnTo>
                    <a:lnTo>
                      <a:pt x="1335" y="760"/>
                    </a:lnTo>
                    <a:lnTo>
                      <a:pt x="1355" y="759"/>
                    </a:lnTo>
                    <a:lnTo>
                      <a:pt x="1376" y="757"/>
                    </a:lnTo>
                    <a:lnTo>
                      <a:pt x="1396" y="755"/>
                    </a:lnTo>
                    <a:lnTo>
                      <a:pt x="1416" y="753"/>
                    </a:lnTo>
                    <a:lnTo>
                      <a:pt x="1436" y="751"/>
                    </a:lnTo>
                    <a:lnTo>
                      <a:pt x="1457" y="749"/>
                    </a:lnTo>
                    <a:lnTo>
                      <a:pt x="1477" y="746"/>
                    </a:lnTo>
                    <a:lnTo>
                      <a:pt x="1497" y="744"/>
                    </a:lnTo>
                    <a:lnTo>
                      <a:pt x="1518" y="741"/>
                    </a:lnTo>
                    <a:lnTo>
                      <a:pt x="1538" y="739"/>
                    </a:lnTo>
                    <a:lnTo>
                      <a:pt x="1558" y="736"/>
                    </a:lnTo>
                    <a:lnTo>
                      <a:pt x="1578" y="733"/>
                    </a:lnTo>
                    <a:lnTo>
                      <a:pt x="1599" y="731"/>
                    </a:lnTo>
                    <a:lnTo>
                      <a:pt x="1619" y="728"/>
                    </a:lnTo>
                    <a:lnTo>
                      <a:pt x="1639" y="726"/>
                    </a:lnTo>
                    <a:lnTo>
                      <a:pt x="1659" y="723"/>
                    </a:lnTo>
                    <a:lnTo>
                      <a:pt x="1651" y="720"/>
                    </a:lnTo>
                    <a:lnTo>
                      <a:pt x="1644" y="717"/>
                    </a:lnTo>
                    <a:lnTo>
                      <a:pt x="1636" y="715"/>
                    </a:lnTo>
                    <a:lnTo>
                      <a:pt x="1627" y="712"/>
                    </a:lnTo>
                    <a:lnTo>
                      <a:pt x="1619" y="710"/>
                    </a:lnTo>
                    <a:lnTo>
                      <a:pt x="1610" y="709"/>
                    </a:lnTo>
                    <a:lnTo>
                      <a:pt x="1601" y="708"/>
                    </a:lnTo>
                    <a:lnTo>
                      <a:pt x="1592" y="708"/>
                    </a:lnTo>
                    <a:lnTo>
                      <a:pt x="1599" y="708"/>
                    </a:lnTo>
                    <a:lnTo>
                      <a:pt x="1606" y="708"/>
                    </a:lnTo>
                    <a:lnTo>
                      <a:pt x="1613" y="708"/>
                    </a:lnTo>
                    <a:lnTo>
                      <a:pt x="1619" y="709"/>
                    </a:lnTo>
                    <a:lnTo>
                      <a:pt x="1626" y="710"/>
                    </a:lnTo>
                    <a:lnTo>
                      <a:pt x="1632" y="711"/>
                    </a:lnTo>
                    <a:lnTo>
                      <a:pt x="1638" y="712"/>
                    </a:lnTo>
                    <a:lnTo>
                      <a:pt x="1645" y="713"/>
                    </a:lnTo>
                    <a:lnTo>
                      <a:pt x="1651" y="715"/>
                    </a:lnTo>
                    <a:lnTo>
                      <a:pt x="1657" y="716"/>
                    </a:lnTo>
                    <a:lnTo>
                      <a:pt x="1663" y="718"/>
                    </a:lnTo>
                    <a:lnTo>
                      <a:pt x="1669" y="719"/>
                    </a:lnTo>
                    <a:lnTo>
                      <a:pt x="1676" y="721"/>
                    </a:lnTo>
                    <a:lnTo>
                      <a:pt x="1681" y="723"/>
                    </a:lnTo>
                    <a:lnTo>
                      <a:pt x="1688" y="724"/>
                    </a:lnTo>
                    <a:lnTo>
                      <a:pt x="1694" y="725"/>
                    </a:lnTo>
                    <a:lnTo>
                      <a:pt x="1687" y="726"/>
                    </a:lnTo>
                    <a:lnTo>
                      <a:pt x="1679" y="727"/>
                    </a:lnTo>
                    <a:lnTo>
                      <a:pt x="1672" y="727"/>
                    </a:lnTo>
                    <a:lnTo>
                      <a:pt x="1665" y="728"/>
                    </a:lnTo>
                    <a:lnTo>
                      <a:pt x="1657" y="729"/>
                    </a:lnTo>
                    <a:lnTo>
                      <a:pt x="1650" y="730"/>
                    </a:lnTo>
                    <a:lnTo>
                      <a:pt x="1643" y="731"/>
                    </a:lnTo>
                    <a:lnTo>
                      <a:pt x="1636" y="731"/>
                    </a:lnTo>
                    <a:lnTo>
                      <a:pt x="1636" y="735"/>
                    </a:lnTo>
                    <a:lnTo>
                      <a:pt x="1643" y="736"/>
                    </a:lnTo>
                    <a:lnTo>
                      <a:pt x="1650" y="738"/>
                    </a:lnTo>
                    <a:lnTo>
                      <a:pt x="1657" y="741"/>
                    </a:lnTo>
                    <a:lnTo>
                      <a:pt x="1665" y="745"/>
                    </a:lnTo>
                    <a:lnTo>
                      <a:pt x="1672" y="749"/>
                    </a:lnTo>
                    <a:lnTo>
                      <a:pt x="1679" y="753"/>
                    </a:lnTo>
                    <a:lnTo>
                      <a:pt x="1687" y="758"/>
                    </a:lnTo>
                    <a:lnTo>
                      <a:pt x="1694" y="761"/>
                    </a:lnTo>
                    <a:lnTo>
                      <a:pt x="1700" y="764"/>
                    </a:lnTo>
                    <a:lnTo>
                      <a:pt x="1707" y="766"/>
                    </a:lnTo>
                    <a:lnTo>
                      <a:pt x="1714" y="766"/>
                    </a:lnTo>
                    <a:lnTo>
                      <a:pt x="1721" y="765"/>
                    </a:lnTo>
                    <a:lnTo>
                      <a:pt x="1726" y="762"/>
                    </a:lnTo>
                    <a:lnTo>
                      <a:pt x="1732" y="757"/>
                    </a:lnTo>
                    <a:lnTo>
                      <a:pt x="1738" y="749"/>
                    </a:lnTo>
                    <a:lnTo>
                      <a:pt x="1743" y="739"/>
                    </a:lnTo>
                    <a:lnTo>
                      <a:pt x="1745" y="660"/>
                    </a:lnTo>
                    <a:lnTo>
                      <a:pt x="1741" y="663"/>
                    </a:lnTo>
                    <a:lnTo>
                      <a:pt x="1737" y="666"/>
                    </a:lnTo>
                    <a:lnTo>
                      <a:pt x="1734" y="670"/>
                    </a:lnTo>
                    <a:lnTo>
                      <a:pt x="1730" y="675"/>
                    </a:lnTo>
                    <a:lnTo>
                      <a:pt x="1726" y="679"/>
                    </a:lnTo>
                    <a:lnTo>
                      <a:pt x="1722" y="683"/>
                    </a:lnTo>
                    <a:lnTo>
                      <a:pt x="1718" y="687"/>
                    </a:lnTo>
                    <a:lnTo>
                      <a:pt x="1712" y="689"/>
                    </a:lnTo>
                    <a:lnTo>
                      <a:pt x="1703" y="692"/>
                    </a:lnTo>
                    <a:lnTo>
                      <a:pt x="1694" y="695"/>
                    </a:lnTo>
                    <a:lnTo>
                      <a:pt x="1684" y="698"/>
                    </a:lnTo>
                    <a:lnTo>
                      <a:pt x="1675" y="700"/>
                    </a:lnTo>
                    <a:lnTo>
                      <a:pt x="1664" y="702"/>
                    </a:lnTo>
                    <a:lnTo>
                      <a:pt x="1654" y="703"/>
                    </a:lnTo>
                    <a:lnTo>
                      <a:pt x="1645" y="705"/>
                    </a:lnTo>
                    <a:lnTo>
                      <a:pt x="1634" y="706"/>
                    </a:lnTo>
                    <a:lnTo>
                      <a:pt x="1634" y="704"/>
                    </a:lnTo>
                    <a:lnTo>
                      <a:pt x="1642" y="703"/>
                    </a:lnTo>
                    <a:lnTo>
                      <a:pt x="1650" y="702"/>
                    </a:lnTo>
                    <a:lnTo>
                      <a:pt x="1659" y="701"/>
                    </a:lnTo>
                    <a:lnTo>
                      <a:pt x="1667" y="699"/>
                    </a:lnTo>
                    <a:lnTo>
                      <a:pt x="1675" y="697"/>
                    </a:lnTo>
                    <a:lnTo>
                      <a:pt x="1684" y="695"/>
                    </a:lnTo>
                    <a:lnTo>
                      <a:pt x="1691" y="692"/>
                    </a:lnTo>
                    <a:lnTo>
                      <a:pt x="1699" y="689"/>
                    </a:lnTo>
                    <a:lnTo>
                      <a:pt x="1707" y="685"/>
                    </a:lnTo>
                    <a:lnTo>
                      <a:pt x="1714" y="681"/>
                    </a:lnTo>
                    <a:lnTo>
                      <a:pt x="1721" y="677"/>
                    </a:lnTo>
                    <a:lnTo>
                      <a:pt x="1728" y="672"/>
                    </a:lnTo>
                    <a:lnTo>
                      <a:pt x="1734" y="667"/>
                    </a:lnTo>
                    <a:lnTo>
                      <a:pt x="1739" y="660"/>
                    </a:lnTo>
                    <a:lnTo>
                      <a:pt x="1745" y="653"/>
                    </a:lnTo>
                    <a:lnTo>
                      <a:pt x="1749" y="645"/>
                    </a:lnTo>
                    <a:lnTo>
                      <a:pt x="1747" y="653"/>
                    </a:lnTo>
                    <a:lnTo>
                      <a:pt x="1746" y="661"/>
                    </a:lnTo>
                    <a:lnTo>
                      <a:pt x="1745" y="669"/>
                    </a:lnTo>
                    <a:lnTo>
                      <a:pt x="1746" y="677"/>
                    </a:lnTo>
                    <a:lnTo>
                      <a:pt x="1746" y="687"/>
                    </a:lnTo>
                    <a:lnTo>
                      <a:pt x="1747" y="696"/>
                    </a:lnTo>
                    <a:lnTo>
                      <a:pt x="1749" y="705"/>
                    </a:lnTo>
                    <a:lnTo>
                      <a:pt x="1750" y="714"/>
                    </a:lnTo>
                    <a:lnTo>
                      <a:pt x="1750" y="723"/>
                    </a:lnTo>
                    <a:lnTo>
                      <a:pt x="1750" y="731"/>
                    </a:lnTo>
                    <a:lnTo>
                      <a:pt x="1748" y="739"/>
                    </a:lnTo>
                    <a:lnTo>
                      <a:pt x="1746" y="747"/>
                    </a:lnTo>
                    <a:lnTo>
                      <a:pt x="1742" y="754"/>
                    </a:lnTo>
                    <a:lnTo>
                      <a:pt x="1737" y="760"/>
                    </a:lnTo>
                    <a:lnTo>
                      <a:pt x="1730" y="766"/>
                    </a:lnTo>
                    <a:lnTo>
                      <a:pt x="1721" y="770"/>
                    </a:lnTo>
                    <a:lnTo>
                      <a:pt x="1737" y="779"/>
                    </a:lnTo>
                    <a:lnTo>
                      <a:pt x="1724" y="778"/>
                    </a:lnTo>
                    <a:lnTo>
                      <a:pt x="1711" y="778"/>
                    </a:lnTo>
                    <a:lnTo>
                      <a:pt x="1698" y="777"/>
                    </a:lnTo>
                    <a:lnTo>
                      <a:pt x="1684" y="776"/>
                    </a:lnTo>
                    <a:lnTo>
                      <a:pt x="1671" y="776"/>
                    </a:lnTo>
                    <a:lnTo>
                      <a:pt x="1658" y="775"/>
                    </a:lnTo>
                    <a:lnTo>
                      <a:pt x="1645" y="774"/>
                    </a:lnTo>
                    <a:lnTo>
                      <a:pt x="1632" y="773"/>
                    </a:lnTo>
                    <a:lnTo>
                      <a:pt x="1619" y="773"/>
                    </a:lnTo>
                    <a:lnTo>
                      <a:pt x="1606" y="772"/>
                    </a:lnTo>
                    <a:lnTo>
                      <a:pt x="1592" y="771"/>
                    </a:lnTo>
                    <a:lnTo>
                      <a:pt x="1580" y="770"/>
                    </a:lnTo>
                    <a:lnTo>
                      <a:pt x="1567" y="770"/>
                    </a:lnTo>
                    <a:lnTo>
                      <a:pt x="1553" y="769"/>
                    </a:lnTo>
                    <a:lnTo>
                      <a:pt x="1540" y="769"/>
                    </a:lnTo>
                    <a:lnTo>
                      <a:pt x="1528" y="768"/>
                    </a:lnTo>
                    <a:lnTo>
                      <a:pt x="1514" y="768"/>
                    </a:lnTo>
                    <a:lnTo>
                      <a:pt x="1501" y="767"/>
                    </a:lnTo>
                    <a:lnTo>
                      <a:pt x="1488" y="766"/>
                    </a:lnTo>
                    <a:lnTo>
                      <a:pt x="1475" y="766"/>
                    </a:lnTo>
                    <a:lnTo>
                      <a:pt x="1462" y="766"/>
                    </a:lnTo>
                    <a:lnTo>
                      <a:pt x="1449" y="765"/>
                    </a:lnTo>
                    <a:lnTo>
                      <a:pt x="1436" y="765"/>
                    </a:lnTo>
                    <a:lnTo>
                      <a:pt x="1422" y="765"/>
                    </a:lnTo>
                    <a:lnTo>
                      <a:pt x="1409" y="765"/>
                    </a:lnTo>
                    <a:lnTo>
                      <a:pt x="1396" y="765"/>
                    </a:lnTo>
                    <a:lnTo>
                      <a:pt x="1383" y="765"/>
                    </a:lnTo>
                    <a:lnTo>
                      <a:pt x="1370" y="766"/>
                    </a:lnTo>
                    <a:lnTo>
                      <a:pt x="1356" y="766"/>
                    </a:lnTo>
                    <a:lnTo>
                      <a:pt x="1343" y="766"/>
                    </a:lnTo>
                    <a:lnTo>
                      <a:pt x="1329" y="767"/>
                    </a:lnTo>
                    <a:lnTo>
                      <a:pt x="1316" y="768"/>
                    </a:lnTo>
                    <a:lnTo>
                      <a:pt x="1317" y="765"/>
                    </a:lnTo>
                    <a:lnTo>
                      <a:pt x="1319" y="763"/>
                    </a:lnTo>
                    <a:lnTo>
                      <a:pt x="1320" y="762"/>
                    </a:lnTo>
                    <a:lnTo>
                      <a:pt x="1323" y="761"/>
                    </a:lnTo>
                    <a:lnTo>
                      <a:pt x="1325" y="760"/>
                    </a:lnTo>
                    <a:lnTo>
                      <a:pt x="1328" y="760"/>
                    </a:lnTo>
                    <a:lnTo>
                      <a:pt x="1331" y="758"/>
                    </a:lnTo>
                    <a:lnTo>
                      <a:pt x="1333" y="758"/>
                    </a:lnTo>
                    <a:lnTo>
                      <a:pt x="1329" y="755"/>
                    </a:lnTo>
                    <a:lnTo>
                      <a:pt x="1325" y="755"/>
                    </a:lnTo>
                    <a:lnTo>
                      <a:pt x="1321" y="757"/>
                    </a:lnTo>
                    <a:lnTo>
                      <a:pt x="1316" y="758"/>
                    </a:lnTo>
                    <a:lnTo>
                      <a:pt x="1312" y="760"/>
                    </a:lnTo>
                    <a:lnTo>
                      <a:pt x="1307" y="762"/>
                    </a:lnTo>
                    <a:lnTo>
                      <a:pt x="1302" y="762"/>
                    </a:lnTo>
                    <a:lnTo>
                      <a:pt x="1297" y="760"/>
                    </a:lnTo>
                    <a:lnTo>
                      <a:pt x="1282" y="759"/>
                    </a:lnTo>
                    <a:lnTo>
                      <a:pt x="1267" y="758"/>
                    </a:lnTo>
                    <a:lnTo>
                      <a:pt x="1251" y="757"/>
                    </a:lnTo>
                    <a:lnTo>
                      <a:pt x="1236" y="755"/>
                    </a:lnTo>
                    <a:lnTo>
                      <a:pt x="1220" y="754"/>
                    </a:lnTo>
                    <a:lnTo>
                      <a:pt x="1204" y="753"/>
                    </a:lnTo>
                    <a:lnTo>
                      <a:pt x="1189" y="752"/>
                    </a:lnTo>
                    <a:lnTo>
                      <a:pt x="1173" y="751"/>
                    </a:lnTo>
                    <a:lnTo>
                      <a:pt x="1157" y="750"/>
                    </a:lnTo>
                    <a:lnTo>
                      <a:pt x="1140" y="749"/>
                    </a:lnTo>
                    <a:lnTo>
                      <a:pt x="1124" y="747"/>
                    </a:lnTo>
                    <a:lnTo>
                      <a:pt x="1108" y="747"/>
                    </a:lnTo>
                    <a:lnTo>
                      <a:pt x="1092" y="746"/>
                    </a:lnTo>
                    <a:lnTo>
                      <a:pt x="1075" y="745"/>
                    </a:lnTo>
                    <a:lnTo>
                      <a:pt x="1059" y="745"/>
                    </a:lnTo>
                    <a:lnTo>
                      <a:pt x="1043" y="744"/>
                    </a:lnTo>
                    <a:lnTo>
                      <a:pt x="1034" y="743"/>
                    </a:lnTo>
                    <a:lnTo>
                      <a:pt x="1024" y="742"/>
                    </a:lnTo>
                    <a:lnTo>
                      <a:pt x="1015" y="742"/>
                    </a:lnTo>
                    <a:lnTo>
                      <a:pt x="1006" y="742"/>
                    </a:lnTo>
                    <a:lnTo>
                      <a:pt x="996" y="742"/>
                    </a:lnTo>
                    <a:lnTo>
                      <a:pt x="986" y="743"/>
                    </a:lnTo>
                    <a:lnTo>
                      <a:pt x="976" y="744"/>
                    </a:lnTo>
                    <a:lnTo>
                      <a:pt x="966" y="746"/>
                    </a:lnTo>
                    <a:lnTo>
                      <a:pt x="976" y="747"/>
                    </a:lnTo>
                    <a:lnTo>
                      <a:pt x="986" y="749"/>
                    </a:lnTo>
                    <a:lnTo>
                      <a:pt x="996" y="749"/>
                    </a:lnTo>
                    <a:lnTo>
                      <a:pt x="1006" y="750"/>
                    </a:lnTo>
                    <a:lnTo>
                      <a:pt x="1015" y="751"/>
                    </a:lnTo>
                    <a:lnTo>
                      <a:pt x="1025" y="753"/>
                    </a:lnTo>
                    <a:lnTo>
                      <a:pt x="1035" y="754"/>
                    </a:lnTo>
                    <a:lnTo>
                      <a:pt x="1045" y="755"/>
                    </a:lnTo>
                    <a:lnTo>
                      <a:pt x="1055" y="757"/>
                    </a:lnTo>
                    <a:lnTo>
                      <a:pt x="1064" y="758"/>
                    </a:lnTo>
                    <a:lnTo>
                      <a:pt x="1074" y="760"/>
                    </a:lnTo>
                    <a:lnTo>
                      <a:pt x="1084" y="762"/>
                    </a:lnTo>
                    <a:lnTo>
                      <a:pt x="1093" y="764"/>
                    </a:lnTo>
                    <a:lnTo>
                      <a:pt x="1103" y="766"/>
                    </a:lnTo>
                    <a:lnTo>
                      <a:pt x="1112" y="768"/>
                    </a:lnTo>
                    <a:lnTo>
                      <a:pt x="1121" y="771"/>
                    </a:lnTo>
                    <a:lnTo>
                      <a:pt x="1124" y="775"/>
                    </a:lnTo>
                    <a:lnTo>
                      <a:pt x="1127" y="779"/>
                    </a:lnTo>
                    <a:lnTo>
                      <a:pt x="1130" y="782"/>
                    </a:lnTo>
                    <a:lnTo>
                      <a:pt x="1132" y="786"/>
                    </a:lnTo>
                    <a:lnTo>
                      <a:pt x="1134" y="791"/>
                    </a:lnTo>
                    <a:lnTo>
                      <a:pt x="1135" y="795"/>
                    </a:lnTo>
                    <a:lnTo>
                      <a:pt x="1135" y="800"/>
                    </a:lnTo>
                    <a:lnTo>
                      <a:pt x="1134" y="805"/>
                    </a:lnTo>
                    <a:lnTo>
                      <a:pt x="1145" y="804"/>
                    </a:lnTo>
                    <a:lnTo>
                      <a:pt x="1156" y="803"/>
                    </a:lnTo>
                    <a:lnTo>
                      <a:pt x="1168" y="801"/>
                    </a:lnTo>
                    <a:lnTo>
                      <a:pt x="1178" y="799"/>
                    </a:lnTo>
                    <a:lnTo>
                      <a:pt x="1189" y="797"/>
                    </a:lnTo>
                    <a:lnTo>
                      <a:pt x="1200" y="796"/>
                    </a:lnTo>
                    <a:lnTo>
                      <a:pt x="1212" y="794"/>
                    </a:lnTo>
                    <a:lnTo>
                      <a:pt x="1223" y="792"/>
                    </a:lnTo>
                    <a:lnTo>
                      <a:pt x="1234" y="790"/>
                    </a:lnTo>
                    <a:lnTo>
                      <a:pt x="1245" y="788"/>
                    </a:lnTo>
                    <a:lnTo>
                      <a:pt x="1257" y="786"/>
                    </a:lnTo>
                    <a:lnTo>
                      <a:pt x="1267" y="784"/>
                    </a:lnTo>
                    <a:lnTo>
                      <a:pt x="1279" y="782"/>
                    </a:lnTo>
                    <a:lnTo>
                      <a:pt x="1290" y="780"/>
                    </a:lnTo>
                    <a:lnTo>
                      <a:pt x="1301" y="778"/>
                    </a:lnTo>
                    <a:lnTo>
                      <a:pt x="1312" y="777"/>
                    </a:lnTo>
                    <a:lnTo>
                      <a:pt x="1312" y="779"/>
                    </a:lnTo>
                    <a:lnTo>
                      <a:pt x="1300" y="781"/>
                    </a:lnTo>
                    <a:lnTo>
                      <a:pt x="1289" y="782"/>
                    </a:lnTo>
                    <a:lnTo>
                      <a:pt x="1277" y="784"/>
                    </a:lnTo>
                    <a:lnTo>
                      <a:pt x="1266" y="786"/>
                    </a:lnTo>
                    <a:lnTo>
                      <a:pt x="1254" y="788"/>
                    </a:lnTo>
                    <a:lnTo>
                      <a:pt x="1243" y="790"/>
                    </a:lnTo>
                    <a:lnTo>
                      <a:pt x="1232" y="792"/>
                    </a:lnTo>
                    <a:lnTo>
                      <a:pt x="1221" y="794"/>
                    </a:lnTo>
                    <a:lnTo>
                      <a:pt x="1209" y="796"/>
                    </a:lnTo>
                    <a:lnTo>
                      <a:pt x="1199" y="799"/>
                    </a:lnTo>
                    <a:lnTo>
                      <a:pt x="1187" y="801"/>
                    </a:lnTo>
                    <a:lnTo>
                      <a:pt x="1176" y="803"/>
                    </a:lnTo>
                    <a:lnTo>
                      <a:pt x="1165" y="805"/>
                    </a:lnTo>
                    <a:lnTo>
                      <a:pt x="1153" y="808"/>
                    </a:lnTo>
                    <a:lnTo>
                      <a:pt x="1142" y="811"/>
                    </a:lnTo>
                    <a:lnTo>
                      <a:pt x="1130" y="813"/>
                    </a:lnTo>
                    <a:lnTo>
                      <a:pt x="1130" y="809"/>
                    </a:lnTo>
                    <a:lnTo>
                      <a:pt x="1129" y="805"/>
                    </a:lnTo>
                    <a:lnTo>
                      <a:pt x="1129" y="800"/>
                    </a:lnTo>
                    <a:lnTo>
                      <a:pt x="1129" y="795"/>
                    </a:lnTo>
                    <a:lnTo>
                      <a:pt x="1128" y="790"/>
                    </a:lnTo>
                    <a:lnTo>
                      <a:pt x="1126" y="786"/>
                    </a:lnTo>
                    <a:lnTo>
                      <a:pt x="1124" y="782"/>
                    </a:lnTo>
                    <a:lnTo>
                      <a:pt x="1121" y="779"/>
                    </a:lnTo>
                    <a:lnTo>
                      <a:pt x="1108" y="775"/>
                    </a:lnTo>
                    <a:lnTo>
                      <a:pt x="1095" y="770"/>
                    </a:lnTo>
                    <a:lnTo>
                      <a:pt x="1081" y="766"/>
                    </a:lnTo>
                    <a:lnTo>
                      <a:pt x="1066" y="762"/>
                    </a:lnTo>
                    <a:lnTo>
                      <a:pt x="1051" y="760"/>
                    </a:lnTo>
                    <a:lnTo>
                      <a:pt x="1035" y="756"/>
                    </a:lnTo>
                    <a:lnTo>
                      <a:pt x="1020" y="754"/>
                    </a:lnTo>
                    <a:lnTo>
                      <a:pt x="1004" y="752"/>
                    </a:lnTo>
                    <a:lnTo>
                      <a:pt x="989" y="751"/>
                    </a:lnTo>
                    <a:lnTo>
                      <a:pt x="973" y="751"/>
                    </a:lnTo>
                    <a:lnTo>
                      <a:pt x="958" y="752"/>
                    </a:lnTo>
                    <a:lnTo>
                      <a:pt x="942" y="754"/>
                    </a:lnTo>
                    <a:lnTo>
                      <a:pt x="928" y="757"/>
                    </a:lnTo>
                    <a:lnTo>
                      <a:pt x="913" y="762"/>
                    </a:lnTo>
                    <a:lnTo>
                      <a:pt x="899" y="768"/>
                    </a:lnTo>
                    <a:lnTo>
                      <a:pt x="886" y="775"/>
                    </a:lnTo>
                    <a:lnTo>
                      <a:pt x="884" y="777"/>
                    </a:lnTo>
                    <a:lnTo>
                      <a:pt x="898" y="778"/>
                    </a:lnTo>
                    <a:lnTo>
                      <a:pt x="912" y="781"/>
                    </a:lnTo>
                    <a:lnTo>
                      <a:pt x="926" y="784"/>
                    </a:lnTo>
                    <a:lnTo>
                      <a:pt x="940" y="786"/>
                    </a:lnTo>
                    <a:lnTo>
                      <a:pt x="954" y="789"/>
                    </a:lnTo>
                    <a:lnTo>
                      <a:pt x="968" y="793"/>
                    </a:lnTo>
                    <a:lnTo>
                      <a:pt x="982" y="796"/>
                    </a:lnTo>
                    <a:lnTo>
                      <a:pt x="995" y="800"/>
                    </a:lnTo>
                    <a:lnTo>
                      <a:pt x="1009" y="803"/>
                    </a:lnTo>
                    <a:lnTo>
                      <a:pt x="1022" y="807"/>
                    </a:lnTo>
                    <a:lnTo>
                      <a:pt x="1036" y="811"/>
                    </a:lnTo>
                    <a:lnTo>
                      <a:pt x="1050" y="815"/>
                    </a:lnTo>
                    <a:lnTo>
                      <a:pt x="1063" y="820"/>
                    </a:lnTo>
                    <a:lnTo>
                      <a:pt x="1077" y="824"/>
                    </a:lnTo>
                    <a:lnTo>
                      <a:pt x="1091" y="828"/>
                    </a:lnTo>
                    <a:lnTo>
                      <a:pt x="1104" y="832"/>
                    </a:lnTo>
                    <a:lnTo>
                      <a:pt x="1116" y="831"/>
                    </a:lnTo>
                    <a:lnTo>
                      <a:pt x="1130" y="829"/>
                    </a:lnTo>
                    <a:lnTo>
                      <a:pt x="1143" y="827"/>
                    </a:lnTo>
                    <a:lnTo>
                      <a:pt x="1157" y="826"/>
                    </a:lnTo>
                    <a:lnTo>
                      <a:pt x="1170" y="824"/>
                    </a:lnTo>
                    <a:lnTo>
                      <a:pt x="1184" y="822"/>
                    </a:lnTo>
                    <a:lnTo>
                      <a:pt x="1197" y="820"/>
                    </a:lnTo>
                    <a:lnTo>
                      <a:pt x="1211" y="819"/>
                    </a:lnTo>
                    <a:lnTo>
                      <a:pt x="1224" y="817"/>
                    </a:lnTo>
                    <a:lnTo>
                      <a:pt x="1238" y="816"/>
                    </a:lnTo>
                    <a:lnTo>
                      <a:pt x="1252" y="815"/>
                    </a:lnTo>
                    <a:lnTo>
                      <a:pt x="1265" y="814"/>
                    </a:lnTo>
                    <a:lnTo>
                      <a:pt x="1279" y="813"/>
                    </a:lnTo>
                    <a:lnTo>
                      <a:pt x="1292" y="813"/>
                    </a:lnTo>
                    <a:lnTo>
                      <a:pt x="1305" y="813"/>
                    </a:lnTo>
                    <a:lnTo>
                      <a:pt x="1319" y="813"/>
                    </a:lnTo>
                    <a:lnTo>
                      <a:pt x="1305" y="814"/>
                    </a:lnTo>
                    <a:lnTo>
                      <a:pt x="1292" y="815"/>
                    </a:lnTo>
                    <a:lnTo>
                      <a:pt x="1279" y="815"/>
                    </a:lnTo>
                    <a:lnTo>
                      <a:pt x="1265" y="816"/>
                    </a:lnTo>
                    <a:lnTo>
                      <a:pt x="1251" y="817"/>
                    </a:lnTo>
                    <a:lnTo>
                      <a:pt x="1238" y="818"/>
                    </a:lnTo>
                    <a:lnTo>
                      <a:pt x="1224" y="819"/>
                    </a:lnTo>
                    <a:lnTo>
                      <a:pt x="1211" y="820"/>
                    </a:lnTo>
                    <a:lnTo>
                      <a:pt x="1197" y="822"/>
                    </a:lnTo>
                    <a:lnTo>
                      <a:pt x="1183" y="824"/>
                    </a:lnTo>
                    <a:lnTo>
                      <a:pt x="1170" y="826"/>
                    </a:lnTo>
                    <a:lnTo>
                      <a:pt x="1157" y="828"/>
                    </a:lnTo>
                    <a:lnTo>
                      <a:pt x="1143" y="831"/>
                    </a:lnTo>
                    <a:lnTo>
                      <a:pt x="1130" y="834"/>
                    </a:lnTo>
                    <a:lnTo>
                      <a:pt x="1118" y="836"/>
                    </a:lnTo>
                    <a:lnTo>
                      <a:pt x="1106" y="840"/>
                    </a:lnTo>
                    <a:lnTo>
                      <a:pt x="1091" y="836"/>
                    </a:lnTo>
                    <a:lnTo>
                      <a:pt x="1077" y="831"/>
                    </a:lnTo>
                    <a:lnTo>
                      <a:pt x="1062" y="826"/>
                    </a:lnTo>
                    <a:lnTo>
                      <a:pt x="1048" y="820"/>
                    </a:lnTo>
                    <a:lnTo>
                      <a:pt x="1033" y="815"/>
                    </a:lnTo>
                    <a:lnTo>
                      <a:pt x="1018" y="810"/>
                    </a:lnTo>
                    <a:lnTo>
                      <a:pt x="1003" y="805"/>
                    </a:lnTo>
                    <a:lnTo>
                      <a:pt x="988" y="802"/>
                    </a:lnTo>
                    <a:lnTo>
                      <a:pt x="973" y="799"/>
                    </a:lnTo>
                    <a:lnTo>
                      <a:pt x="957" y="797"/>
                    </a:lnTo>
                    <a:lnTo>
                      <a:pt x="942" y="796"/>
                    </a:lnTo>
                    <a:lnTo>
                      <a:pt x="928" y="797"/>
                    </a:lnTo>
                    <a:lnTo>
                      <a:pt x="913" y="800"/>
                    </a:lnTo>
                    <a:lnTo>
                      <a:pt x="898" y="804"/>
                    </a:lnTo>
                    <a:lnTo>
                      <a:pt x="883" y="811"/>
                    </a:lnTo>
                    <a:lnTo>
                      <a:pt x="869" y="819"/>
                    </a:lnTo>
                    <a:lnTo>
                      <a:pt x="865" y="821"/>
                    </a:lnTo>
                    <a:lnTo>
                      <a:pt x="861" y="823"/>
                    </a:lnTo>
                    <a:lnTo>
                      <a:pt x="857" y="826"/>
                    </a:lnTo>
                    <a:lnTo>
                      <a:pt x="855" y="828"/>
                    </a:lnTo>
                    <a:lnTo>
                      <a:pt x="861" y="827"/>
                    </a:lnTo>
                    <a:lnTo>
                      <a:pt x="868" y="827"/>
                    </a:lnTo>
                    <a:lnTo>
                      <a:pt x="876" y="827"/>
                    </a:lnTo>
                    <a:lnTo>
                      <a:pt x="884" y="827"/>
                    </a:lnTo>
                    <a:lnTo>
                      <a:pt x="893" y="828"/>
                    </a:lnTo>
                    <a:lnTo>
                      <a:pt x="901" y="828"/>
                    </a:lnTo>
                    <a:lnTo>
                      <a:pt x="910" y="829"/>
                    </a:lnTo>
                    <a:lnTo>
                      <a:pt x="918" y="830"/>
                    </a:lnTo>
                    <a:lnTo>
                      <a:pt x="927" y="830"/>
                    </a:lnTo>
                    <a:lnTo>
                      <a:pt x="936" y="829"/>
                    </a:lnTo>
                    <a:lnTo>
                      <a:pt x="944" y="828"/>
                    </a:lnTo>
                    <a:lnTo>
                      <a:pt x="952" y="826"/>
                    </a:lnTo>
                    <a:lnTo>
                      <a:pt x="960" y="824"/>
                    </a:lnTo>
                    <a:lnTo>
                      <a:pt x="967" y="820"/>
                    </a:lnTo>
                    <a:lnTo>
                      <a:pt x="974" y="815"/>
                    </a:lnTo>
                    <a:lnTo>
                      <a:pt x="980" y="809"/>
                    </a:lnTo>
                    <a:lnTo>
                      <a:pt x="975" y="815"/>
                    </a:lnTo>
                    <a:lnTo>
                      <a:pt x="969" y="820"/>
                    </a:lnTo>
                    <a:lnTo>
                      <a:pt x="962" y="825"/>
                    </a:lnTo>
                    <a:lnTo>
                      <a:pt x="955" y="830"/>
                    </a:lnTo>
                    <a:lnTo>
                      <a:pt x="948" y="835"/>
                    </a:lnTo>
                    <a:lnTo>
                      <a:pt x="940" y="840"/>
                    </a:lnTo>
                    <a:lnTo>
                      <a:pt x="932" y="845"/>
                    </a:lnTo>
                    <a:lnTo>
                      <a:pt x="924" y="850"/>
                    </a:lnTo>
                    <a:lnTo>
                      <a:pt x="937" y="850"/>
                    </a:lnTo>
                    <a:lnTo>
                      <a:pt x="950" y="850"/>
                    </a:lnTo>
                    <a:lnTo>
                      <a:pt x="963" y="850"/>
                    </a:lnTo>
                    <a:lnTo>
                      <a:pt x="976" y="850"/>
                    </a:lnTo>
                    <a:lnTo>
                      <a:pt x="989" y="850"/>
                    </a:lnTo>
                    <a:lnTo>
                      <a:pt x="1002" y="850"/>
                    </a:lnTo>
                    <a:lnTo>
                      <a:pt x="1014" y="849"/>
                    </a:lnTo>
                    <a:lnTo>
                      <a:pt x="1027" y="849"/>
                    </a:lnTo>
                    <a:lnTo>
                      <a:pt x="1039" y="848"/>
                    </a:lnTo>
                    <a:lnTo>
                      <a:pt x="1052" y="848"/>
                    </a:lnTo>
                    <a:lnTo>
                      <a:pt x="1064" y="847"/>
                    </a:lnTo>
                    <a:lnTo>
                      <a:pt x="1077" y="847"/>
                    </a:lnTo>
                    <a:lnTo>
                      <a:pt x="1089" y="846"/>
                    </a:lnTo>
                    <a:lnTo>
                      <a:pt x="1102" y="846"/>
                    </a:lnTo>
                    <a:lnTo>
                      <a:pt x="1114" y="845"/>
                    </a:lnTo>
                    <a:lnTo>
                      <a:pt x="1126" y="844"/>
                    </a:lnTo>
                    <a:lnTo>
                      <a:pt x="1138" y="844"/>
                    </a:lnTo>
                    <a:lnTo>
                      <a:pt x="1151" y="843"/>
                    </a:lnTo>
                    <a:lnTo>
                      <a:pt x="1163" y="843"/>
                    </a:lnTo>
                    <a:lnTo>
                      <a:pt x="1175" y="843"/>
                    </a:lnTo>
                    <a:lnTo>
                      <a:pt x="1188" y="842"/>
                    </a:lnTo>
                    <a:lnTo>
                      <a:pt x="1200" y="842"/>
                    </a:lnTo>
                    <a:lnTo>
                      <a:pt x="1212" y="842"/>
                    </a:lnTo>
                    <a:lnTo>
                      <a:pt x="1224" y="841"/>
                    </a:lnTo>
                    <a:lnTo>
                      <a:pt x="1236" y="841"/>
                    </a:lnTo>
                    <a:lnTo>
                      <a:pt x="1248" y="841"/>
                    </a:lnTo>
                    <a:lnTo>
                      <a:pt x="1260" y="840"/>
                    </a:lnTo>
                    <a:lnTo>
                      <a:pt x="1272" y="841"/>
                    </a:lnTo>
                    <a:lnTo>
                      <a:pt x="1284" y="841"/>
                    </a:lnTo>
                    <a:lnTo>
                      <a:pt x="1296" y="841"/>
                    </a:lnTo>
                    <a:lnTo>
                      <a:pt x="1308" y="842"/>
                    </a:lnTo>
                    <a:lnTo>
                      <a:pt x="1320" y="842"/>
                    </a:lnTo>
                    <a:lnTo>
                      <a:pt x="1333" y="842"/>
                    </a:lnTo>
                    <a:lnTo>
                      <a:pt x="1345" y="842"/>
                    </a:lnTo>
                    <a:lnTo>
                      <a:pt x="1358" y="842"/>
                    </a:lnTo>
                    <a:lnTo>
                      <a:pt x="1370" y="843"/>
                    </a:lnTo>
                    <a:lnTo>
                      <a:pt x="1383" y="843"/>
                    </a:lnTo>
                    <a:lnTo>
                      <a:pt x="1396" y="843"/>
                    </a:lnTo>
                    <a:lnTo>
                      <a:pt x="1408" y="843"/>
                    </a:lnTo>
                    <a:lnTo>
                      <a:pt x="1421" y="843"/>
                    </a:lnTo>
                    <a:lnTo>
                      <a:pt x="1434" y="843"/>
                    </a:lnTo>
                    <a:lnTo>
                      <a:pt x="1447" y="844"/>
                    </a:lnTo>
                    <a:lnTo>
                      <a:pt x="1459" y="844"/>
                    </a:lnTo>
                    <a:lnTo>
                      <a:pt x="1472" y="844"/>
                    </a:lnTo>
                    <a:lnTo>
                      <a:pt x="1485" y="844"/>
                    </a:lnTo>
                    <a:lnTo>
                      <a:pt x="1498" y="844"/>
                    </a:lnTo>
                    <a:lnTo>
                      <a:pt x="1510" y="845"/>
                    </a:lnTo>
                    <a:lnTo>
                      <a:pt x="1524" y="845"/>
                    </a:lnTo>
                    <a:lnTo>
                      <a:pt x="1536" y="845"/>
                    </a:lnTo>
                    <a:lnTo>
                      <a:pt x="1548" y="846"/>
                    </a:lnTo>
                    <a:lnTo>
                      <a:pt x="1561" y="846"/>
                    </a:lnTo>
                    <a:lnTo>
                      <a:pt x="1574" y="846"/>
                    </a:lnTo>
                    <a:lnTo>
                      <a:pt x="1586" y="846"/>
                    </a:lnTo>
                    <a:lnTo>
                      <a:pt x="1598" y="846"/>
                    </a:lnTo>
                    <a:lnTo>
                      <a:pt x="1610" y="846"/>
                    </a:lnTo>
                    <a:lnTo>
                      <a:pt x="1622" y="846"/>
                    </a:lnTo>
                    <a:lnTo>
                      <a:pt x="1634" y="846"/>
                    </a:lnTo>
                    <a:lnTo>
                      <a:pt x="1646" y="847"/>
                    </a:lnTo>
                    <a:lnTo>
                      <a:pt x="1658" y="847"/>
                    </a:lnTo>
                    <a:lnTo>
                      <a:pt x="1669" y="847"/>
                    </a:lnTo>
                    <a:lnTo>
                      <a:pt x="1681" y="847"/>
                    </a:lnTo>
                    <a:lnTo>
                      <a:pt x="1692" y="846"/>
                    </a:lnTo>
                    <a:lnTo>
                      <a:pt x="1703" y="846"/>
                    </a:lnTo>
                    <a:lnTo>
                      <a:pt x="1714" y="846"/>
                    </a:lnTo>
                    <a:lnTo>
                      <a:pt x="1710" y="844"/>
                    </a:lnTo>
                    <a:lnTo>
                      <a:pt x="1707" y="842"/>
                    </a:lnTo>
                    <a:lnTo>
                      <a:pt x="1703" y="839"/>
                    </a:lnTo>
                    <a:lnTo>
                      <a:pt x="1699" y="837"/>
                    </a:lnTo>
                    <a:lnTo>
                      <a:pt x="1696" y="835"/>
                    </a:lnTo>
                    <a:lnTo>
                      <a:pt x="1692" y="832"/>
                    </a:lnTo>
                    <a:lnTo>
                      <a:pt x="1689" y="830"/>
                    </a:lnTo>
                    <a:lnTo>
                      <a:pt x="1685" y="827"/>
                    </a:lnTo>
                    <a:lnTo>
                      <a:pt x="1690" y="830"/>
                    </a:lnTo>
                    <a:lnTo>
                      <a:pt x="1695" y="832"/>
                    </a:lnTo>
                    <a:lnTo>
                      <a:pt x="1700" y="835"/>
                    </a:lnTo>
                    <a:lnTo>
                      <a:pt x="1704" y="837"/>
                    </a:lnTo>
                    <a:lnTo>
                      <a:pt x="1709" y="839"/>
                    </a:lnTo>
                    <a:lnTo>
                      <a:pt x="1714" y="842"/>
                    </a:lnTo>
                    <a:lnTo>
                      <a:pt x="1719" y="844"/>
                    </a:lnTo>
                    <a:lnTo>
                      <a:pt x="1724" y="846"/>
                    </a:lnTo>
                    <a:lnTo>
                      <a:pt x="1721" y="850"/>
                    </a:lnTo>
                    <a:lnTo>
                      <a:pt x="1717" y="851"/>
                    </a:lnTo>
                    <a:lnTo>
                      <a:pt x="1713" y="852"/>
                    </a:lnTo>
                    <a:lnTo>
                      <a:pt x="1708" y="852"/>
                    </a:lnTo>
                    <a:lnTo>
                      <a:pt x="1703" y="852"/>
                    </a:lnTo>
                    <a:lnTo>
                      <a:pt x="1698" y="851"/>
                    </a:lnTo>
                    <a:lnTo>
                      <a:pt x="1692" y="852"/>
                    </a:lnTo>
                    <a:lnTo>
                      <a:pt x="1688" y="854"/>
                    </a:lnTo>
                    <a:lnTo>
                      <a:pt x="1689" y="856"/>
                    </a:lnTo>
                    <a:lnTo>
                      <a:pt x="1691" y="858"/>
                    </a:lnTo>
                    <a:lnTo>
                      <a:pt x="1693" y="861"/>
                    </a:lnTo>
                    <a:lnTo>
                      <a:pt x="1696" y="863"/>
                    </a:lnTo>
                    <a:lnTo>
                      <a:pt x="1699" y="865"/>
                    </a:lnTo>
                    <a:lnTo>
                      <a:pt x="1702" y="866"/>
                    </a:lnTo>
                    <a:lnTo>
                      <a:pt x="1706" y="867"/>
                    </a:lnTo>
                    <a:lnTo>
                      <a:pt x="1708" y="869"/>
                    </a:lnTo>
                    <a:lnTo>
                      <a:pt x="1704" y="869"/>
                    </a:lnTo>
                    <a:lnTo>
                      <a:pt x="1700" y="868"/>
                    </a:lnTo>
                    <a:lnTo>
                      <a:pt x="1696" y="866"/>
                    </a:lnTo>
                    <a:lnTo>
                      <a:pt x="1691" y="863"/>
                    </a:lnTo>
                    <a:lnTo>
                      <a:pt x="1687" y="860"/>
                    </a:lnTo>
                    <a:lnTo>
                      <a:pt x="1683" y="857"/>
                    </a:lnTo>
                    <a:lnTo>
                      <a:pt x="1679" y="854"/>
                    </a:lnTo>
                    <a:lnTo>
                      <a:pt x="1675" y="852"/>
                    </a:lnTo>
                    <a:lnTo>
                      <a:pt x="1653" y="852"/>
                    </a:lnTo>
                    <a:lnTo>
                      <a:pt x="1630" y="852"/>
                    </a:lnTo>
                    <a:lnTo>
                      <a:pt x="1609" y="851"/>
                    </a:lnTo>
                    <a:lnTo>
                      <a:pt x="1587" y="851"/>
                    </a:lnTo>
                    <a:lnTo>
                      <a:pt x="1565" y="851"/>
                    </a:lnTo>
                    <a:lnTo>
                      <a:pt x="1543" y="850"/>
                    </a:lnTo>
                    <a:lnTo>
                      <a:pt x="1521" y="850"/>
                    </a:lnTo>
                    <a:lnTo>
                      <a:pt x="1499" y="849"/>
                    </a:lnTo>
                    <a:lnTo>
                      <a:pt x="1478" y="848"/>
                    </a:lnTo>
                    <a:lnTo>
                      <a:pt x="1456" y="848"/>
                    </a:lnTo>
                    <a:lnTo>
                      <a:pt x="1434" y="847"/>
                    </a:lnTo>
                    <a:lnTo>
                      <a:pt x="1413" y="847"/>
                    </a:lnTo>
                    <a:lnTo>
                      <a:pt x="1391" y="846"/>
                    </a:lnTo>
                    <a:lnTo>
                      <a:pt x="1369" y="846"/>
                    </a:lnTo>
                    <a:lnTo>
                      <a:pt x="1348" y="846"/>
                    </a:lnTo>
                    <a:lnTo>
                      <a:pt x="1326" y="845"/>
                    </a:lnTo>
                    <a:lnTo>
                      <a:pt x="1305" y="844"/>
                    </a:lnTo>
                    <a:lnTo>
                      <a:pt x="1283" y="844"/>
                    </a:lnTo>
                    <a:lnTo>
                      <a:pt x="1262" y="844"/>
                    </a:lnTo>
                    <a:lnTo>
                      <a:pt x="1240" y="844"/>
                    </a:lnTo>
                    <a:lnTo>
                      <a:pt x="1219" y="844"/>
                    </a:lnTo>
                    <a:lnTo>
                      <a:pt x="1197" y="844"/>
                    </a:lnTo>
                    <a:lnTo>
                      <a:pt x="1176" y="844"/>
                    </a:lnTo>
                    <a:lnTo>
                      <a:pt x="1154" y="845"/>
                    </a:lnTo>
                    <a:lnTo>
                      <a:pt x="1133" y="846"/>
                    </a:lnTo>
                    <a:lnTo>
                      <a:pt x="1112" y="846"/>
                    </a:lnTo>
                    <a:lnTo>
                      <a:pt x="1091" y="847"/>
                    </a:lnTo>
                    <a:lnTo>
                      <a:pt x="1069" y="848"/>
                    </a:lnTo>
                    <a:lnTo>
                      <a:pt x="1048" y="850"/>
                    </a:lnTo>
                    <a:lnTo>
                      <a:pt x="1026" y="852"/>
                    </a:lnTo>
                    <a:lnTo>
                      <a:pt x="1005" y="854"/>
                    </a:lnTo>
                    <a:lnTo>
                      <a:pt x="984" y="856"/>
                    </a:lnTo>
                    <a:lnTo>
                      <a:pt x="977" y="857"/>
                    </a:lnTo>
                    <a:lnTo>
                      <a:pt x="969" y="856"/>
                    </a:lnTo>
                    <a:lnTo>
                      <a:pt x="961" y="855"/>
                    </a:lnTo>
                    <a:lnTo>
                      <a:pt x="953" y="855"/>
                    </a:lnTo>
                    <a:lnTo>
                      <a:pt x="945" y="855"/>
                    </a:lnTo>
                    <a:lnTo>
                      <a:pt x="937" y="857"/>
                    </a:lnTo>
                    <a:lnTo>
                      <a:pt x="931" y="859"/>
                    </a:lnTo>
                    <a:lnTo>
                      <a:pt x="926" y="863"/>
                    </a:lnTo>
                    <a:lnTo>
                      <a:pt x="917" y="867"/>
                    </a:lnTo>
                    <a:lnTo>
                      <a:pt x="906" y="871"/>
                    </a:lnTo>
                    <a:lnTo>
                      <a:pt x="896" y="876"/>
                    </a:lnTo>
                    <a:lnTo>
                      <a:pt x="886" y="880"/>
                    </a:lnTo>
                    <a:lnTo>
                      <a:pt x="876" y="885"/>
                    </a:lnTo>
                    <a:lnTo>
                      <a:pt x="866" y="889"/>
                    </a:lnTo>
                    <a:lnTo>
                      <a:pt x="856" y="894"/>
                    </a:lnTo>
                    <a:lnTo>
                      <a:pt x="847" y="900"/>
                    </a:lnTo>
                    <a:lnTo>
                      <a:pt x="868" y="898"/>
                    </a:lnTo>
                    <a:lnTo>
                      <a:pt x="889" y="897"/>
                    </a:lnTo>
                    <a:lnTo>
                      <a:pt x="910" y="896"/>
                    </a:lnTo>
                    <a:lnTo>
                      <a:pt x="930" y="894"/>
                    </a:lnTo>
                    <a:lnTo>
                      <a:pt x="951" y="893"/>
                    </a:lnTo>
                    <a:lnTo>
                      <a:pt x="971" y="890"/>
                    </a:lnTo>
                    <a:lnTo>
                      <a:pt x="992" y="889"/>
                    </a:lnTo>
                    <a:lnTo>
                      <a:pt x="1012" y="886"/>
                    </a:lnTo>
                    <a:lnTo>
                      <a:pt x="1032" y="884"/>
                    </a:lnTo>
                    <a:lnTo>
                      <a:pt x="1053" y="882"/>
                    </a:lnTo>
                    <a:lnTo>
                      <a:pt x="1073" y="879"/>
                    </a:lnTo>
                    <a:lnTo>
                      <a:pt x="1093" y="877"/>
                    </a:lnTo>
                    <a:lnTo>
                      <a:pt x="1114" y="875"/>
                    </a:lnTo>
                    <a:lnTo>
                      <a:pt x="1135" y="873"/>
                    </a:lnTo>
                    <a:lnTo>
                      <a:pt x="1155" y="870"/>
                    </a:lnTo>
                    <a:lnTo>
                      <a:pt x="1177" y="869"/>
                    </a:lnTo>
                    <a:lnTo>
                      <a:pt x="1182" y="873"/>
                    </a:lnTo>
                    <a:lnTo>
                      <a:pt x="1191" y="873"/>
                    </a:lnTo>
                    <a:lnTo>
                      <a:pt x="1199" y="872"/>
                    </a:lnTo>
                    <a:lnTo>
                      <a:pt x="1207" y="871"/>
                    </a:lnTo>
                    <a:lnTo>
                      <a:pt x="1215" y="871"/>
                    </a:lnTo>
                    <a:lnTo>
                      <a:pt x="1224" y="871"/>
                    </a:lnTo>
                    <a:lnTo>
                      <a:pt x="1232" y="870"/>
                    </a:lnTo>
                    <a:lnTo>
                      <a:pt x="1240" y="870"/>
                    </a:lnTo>
                    <a:lnTo>
                      <a:pt x="1249" y="870"/>
                    </a:lnTo>
                    <a:lnTo>
                      <a:pt x="1258" y="869"/>
                    </a:lnTo>
                    <a:lnTo>
                      <a:pt x="1266" y="869"/>
                    </a:lnTo>
                    <a:lnTo>
                      <a:pt x="1275" y="869"/>
                    </a:lnTo>
                    <a:lnTo>
                      <a:pt x="1284" y="869"/>
                    </a:lnTo>
                    <a:lnTo>
                      <a:pt x="1292" y="868"/>
                    </a:lnTo>
                    <a:lnTo>
                      <a:pt x="1301" y="868"/>
                    </a:lnTo>
                    <a:lnTo>
                      <a:pt x="1310" y="869"/>
                    </a:lnTo>
                    <a:lnTo>
                      <a:pt x="1319" y="869"/>
                    </a:lnTo>
                    <a:lnTo>
                      <a:pt x="1319" y="873"/>
                    </a:lnTo>
                    <a:lnTo>
                      <a:pt x="1309" y="872"/>
                    </a:lnTo>
                    <a:lnTo>
                      <a:pt x="1298" y="871"/>
                    </a:lnTo>
                    <a:lnTo>
                      <a:pt x="1289" y="871"/>
                    </a:lnTo>
                    <a:lnTo>
                      <a:pt x="1279" y="871"/>
                    </a:lnTo>
                    <a:lnTo>
                      <a:pt x="1269" y="871"/>
                    </a:lnTo>
                    <a:lnTo>
                      <a:pt x="1259" y="871"/>
                    </a:lnTo>
                    <a:lnTo>
                      <a:pt x="1250" y="871"/>
                    </a:lnTo>
                    <a:lnTo>
                      <a:pt x="1240" y="871"/>
                    </a:lnTo>
                    <a:lnTo>
                      <a:pt x="1231" y="872"/>
                    </a:lnTo>
                    <a:lnTo>
                      <a:pt x="1222" y="873"/>
                    </a:lnTo>
                    <a:lnTo>
                      <a:pt x="1212" y="873"/>
                    </a:lnTo>
                    <a:lnTo>
                      <a:pt x="1203" y="874"/>
                    </a:lnTo>
                    <a:lnTo>
                      <a:pt x="1194" y="874"/>
                    </a:lnTo>
                    <a:lnTo>
                      <a:pt x="1185" y="875"/>
                    </a:lnTo>
                    <a:lnTo>
                      <a:pt x="1177" y="876"/>
                    </a:lnTo>
                    <a:lnTo>
                      <a:pt x="1169" y="877"/>
                    </a:lnTo>
                    <a:lnTo>
                      <a:pt x="1174" y="880"/>
                    </a:lnTo>
                    <a:lnTo>
                      <a:pt x="1180" y="883"/>
                    </a:lnTo>
                    <a:lnTo>
                      <a:pt x="1185" y="886"/>
                    </a:lnTo>
                    <a:lnTo>
                      <a:pt x="1192" y="889"/>
                    </a:lnTo>
                    <a:lnTo>
                      <a:pt x="1197" y="891"/>
                    </a:lnTo>
                    <a:lnTo>
                      <a:pt x="1204" y="893"/>
                    </a:lnTo>
                    <a:lnTo>
                      <a:pt x="1210" y="896"/>
                    </a:lnTo>
                    <a:lnTo>
                      <a:pt x="1216" y="898"/>
                    </a:lnTo>
                    <a:lnTo>
                      <a:pt x="1223" y="900"/>
                    </a:lnTo>
                    <a:lnTo>
                      <a:pt x="1229" y="902"/>
                    </a:lnTo>
                    <a:lnTo>
                      <a:pt x="1235" y="904"/>
                    </a:lnTo>
                    <a:lnTo>
                      <a:pt x="1242" y="906"/>
                    </a:lnTo>
                    <a:lnTo>
                      <a:pt x="1248" y="908"/>
                    </a:lnTo>
                    <a:lnTo>
                      <a:pt x="1254" y="910"/>
                    </a:lnTo>
                    <a:lnTo>
                      <a:pt x="1261" y="912"/>
                    </a:lnTo>
                    <a:lnTo>
                      <a:pt x="1267" y="914"/>
                    </a:lnTo>
                    <a:lnTo>
                      <a:pt x="1238" y="930"/>
                    </a:lnTo>
                    <a:lnTo>
                      <a:pt x="1244" y="934"/>
                    </a:lnTo>
                    <a:lnTo>
                      <a:pt x="1254" y="933"/>
                    </a:lnTo>
                    <a:lnTo>
                      <a:pt x="1263" y="933"/>
                    </a:lnTo>
                    <a:lnTo>
                      <a:pt x="1273" y="932"/>
                    </a:lnTo>
                    <a:lnTo>
                      <a:pt x="1282" y="931"/>
                    </a:lnTo>
                    <a:lnTo>
                      <a:pt x="1292" y="929"/>
                    </a:lnTo>
                    <a:lnTo>
                      <a:pt x="1301" y="927"/>
                    </a:lnTo>
                    <a:lnTo>
                      <a:pt x="1311" y="925"/>
                    </a:lnTo>
                    <a:lnTo>
                      <a:pt x="1320" y="923"/>
                    </a:lnTo>
                    <a:lnTo>
                      <a:pt x="1329" y="920"/>
                    </a:lnTo>
                    <a:lnTo>
                      <a:pt x="1338" y="918"/>
                    </a:lnTo>
                    <a:lnTo>
                      <a:pt x="1347" y="916"/>
                    </a:lnTo>
                    <a:lnTo>
                      <a:pt x="1356" y="913"/>
                    </a:lnTo>
                    <a:lnTo>
                      <a:pt x="1364" y="911"/>
                    </a:lnTo>
                    <a:lnTo>
                      <a:pt x="1373" y="909"/>
                    </a:lnTo>
                    <a:lnTo>
                      <a:pt x="1382" y="907"/>
                    </a:lnTo>
                    <a:lnTo>
                      <a:pt x="1391" y="905"/>
                    </a:lnTo>
                    <a:lnTo>
                      <a:pt x="1387" y="901"/>
                    </a:lnTo>
                    <a:lnTo>
                      <a:pt x="1381" y="902"/>
                    </a:lnTo>
                    <a:lnTo>
                      <a:pt x="1375" y="902"/>
                    </a:lnTo>
                    <a:lnTo>
                      <a:pt x="1369" y="902"/>
                    </a:lnTo>
                    <a:lnTo>
                      <a:pt x="1362" y="903"/>
                    </a:lnTo>
                    <a:lnTo>
                      <a:pt x="1356" y="904"/>
                    </a:lnTo>
                    <a:lnTo>
                      <a:pt x="1350" y="904"/>
                    </a:lnTo>
                    <a:lnTo>
                      <a:pt x="1343" y="904"/>
                    </a:lnTo>
                    <a:lnTo>
                      <a:pt x="1337" y="905"/>
                    </a:lnTo>
                    <a:lnTo>
                      <a:pt x="1331" y="905"/>
                    </a:lnTo>
                    <a:lnTo>
                      <a:pt x="1324" y="905"/>
                    </a:lnTo>
                    <a:lnTo>
                      <a:pt x="1318" y="905"/>
                    </a:lnTo>
                    <a:lnTo>
                      <a:pt x="1312" y="906"/>
                    </a:lnTo>
                    <a:lnTo>
                      <a:pt x="1305" y="906"/>
                    </a:lnTo>
                    <a:lnTo>
                      <a:pt x="1299" y="906"/>
                    </a:lnTo>
                    <a:lnTo>
                      <a:pt x="1292" y="905"/>
                    </a:lnTo>
                    <a:lnTo>
                      <a:pt x="1286" y="905"/>
                    </a:lnTo>
                    <a:lnTo>
                      <a:pt x="1289" y="901"/>
                    </a:lnTo>
                    <a:lnTo>
                      <a:pt x="1293" y="902"/>
                    </a:lnTo>
                    <a:lnTo>
                      <a:pt x="1297" y="905"/>
                    </a:lnTo>
                    <a:lnTo>
                      <a:pt x="1302" y="905"/>
                    </a:lnTo>
                    <a:lnTo>
                      <a:pt x="1312" y="905"/>
                    </a:lnTo>
                    <a:lnTo>
                      <a:pt x="1321" y="904"/>
                    </a:lnTo>
                    <a:lnTo>
                      <a:pt x="1331" y="904"/>
                    </a:lnTo>
                    <a:lnTo>
                      <a:pt x="1340" y="904"/>
                    </a:lnTo>
                    <a:lnTo>
                      <a:pt x="1348" y="903"/>
                    </a:lnTo>
                    <a:lnTo>
                      <a:pt x="1357" y="903"/>
                    </a:lnTo>
                    <a:lnTo>
                      <a:pt x="1366" y="902"/>
                    </a:lnTo>
                    <a:lnTo>
                      <a:pt x="1374" y="902"/>
                    </a:lnTo>
                    <a:lnTo>
                      <a:pt x="1382" y="901"/>
                    </a:lnTo>
                    <a:lnTo>
                      <a:pt x="1391" y="900"/>
                    </a:lnTo>
                    <a:lnTo>
                      <a:pt x="1400" y="899"/>
                    </a:lnTo>
                    <a:lnTo>
                      <a:pt x="1408" y="897"/>
                    </a:lnTo>
                    <a:lnTo>
                      <a:pt x="1416" y="896"/>
                    </a:lnTo>
                    <a:lnTo>
                      <a:pt x="1425" y="893"/>
                    </a:lnTo>
                    <a:lnTo>
                      <a:pt x="1434" y="890"/>
                    </a:lnTo>
                    <a:lnTo>
                      <a:pt x="1443" y="888"/>
                    </a:lnTo>
                    <a:lnTo>
                      <a:pt x="1427" y="885"/>
                    </a:lnTo>
                    <a:lnTo>
                      <a:pt x="1441" y="885"/>
                    </a:lnTo>
                    <a:lnTo>
                      <a:pt x="1456" y="885"/>
                    </a:lnTo>
                    <a:lnTo>
                      <a:pt x="1470" y="885"/>
                    </a:lnTo>
                    <a:lnTo>
                      <a:pt x="1485" y="885"/>
                    </a:lnTo>
                    <a:lnTo>
                      <a:pt x="1499" y="886"/>
                    </a:lnTo>
                    <a:lnTo>
                      <a:pt x="1514" y="887"/>
                    </a:lnTo>
                    <a:lnTo>
                      <a:pt x="1529" y="888"/>
                    </a:lnTo>
                    <a:lnTo>
                      <a:pt x="1544" y="889"/>
                    </a:lnTo>
                    <a:lnTo>
                      <a:pt x="1559" y="890"/>
                    </a:lnTo>
                    <a:lnTo>
                      <a:pt x="1574" y="891"/>
                    </a:lnTo>
                    <a:lnTo>
                      <a:pt x="1589" y="892"/>
                    </a:lnTo>
                    <a:lnTo>
                      <a:pt x="1605" y="893"/>
                    </a:lnTo>
                    <a:lnTo>
                      <a:pt x="1620" y="894"/>
                    </a:lnTo>
                    <a:lnTo>
                      <a:pt x="1636" y="895"/>
                    </a:lnTo>
                    <a:lnTo>
                      <a:pt x="1651" y="896"/>
                    </a:lnTo>
                    <a:lnTo>
                      <a:pt x="1667" y="896"/>
                    </a:lnTo>
                    <a:lnTo>
                      <a:pt x="1673" y="891"/>
                    </a:lnTo>
                    <a:lnTo>
                      <a:pt x="1680" y="889"/>
                    </a:lnTo>
                    <a:lnTo>
                      <a:pt x="1686" y="888"/>
                    </a:lnTo>
                    <a:lnTo>
                      <a:pt x="1693" y="889"/>
                    </a:lnTo>
                    <a:lnTo>
                      <a:pt x="1699" y="891"/>
                    </a:lnTo>
                    <a:lnTo>
                      <a:pt x="1706" y="894"/>
                    </a:lnTo>
                    <a:lnTo>
                      <a:pt x="1711" y="897"/>
                    </a:lnTo>
                    <a:lnTo>
                      <a:pt x="1718" y="901"/>
                    </a:lnTo>
                    <a:lnTo>
                      <a:pt x="1723" y="905"/>
                    </a:lnTo>
                    <a:lnTo>
                      <a:pt x="1730" y="908"/>
                    </a:lnTo>
                    <a:lnTo>
                      <a:pt x="1735" y="909"/>
                    </a:lnTo>
                    <a:lnTo>
                      <a:pt x="1741" y="910"/>
                    </a:lnTo>
                    <a:lnTo>
                      <a:pt x="1746" y="909"/>
                    </a:lnTo>
                    <a:lnTo>
                      <a:pt x="1752" y="906"/>
                    </a:lnTo>
                    <a:lnTo>
                      <a:pt x="1757" y="901"/>
                    </a:lnTo>
                    <a:lnTo>
                      <a:pt x="1762" y="894"/>
                    </a:lnTo>
                    <a:lnTo>
                      <a:pt x="1769" y="887"/>
                    </a:lnTo>
                    <a:lnTo>
                      <a:pt x="1776" y="881"/>
                    </a:lnTo>
                    <a:lnTo>
                      <a:pt x="1784" y="875"/>
                    </a:lnTo>
                    <a:lnTo>
                      <a:pt x="1791" y="869"/>
                    </a:lnTo>
                    <a:lnTo>
                      <a:pt x="1799" y="864"/>
                    </a:lnTo>
                    <a:lnTo>
                      <a:pt x="1807" y="859"/>
                    </a:lnTo>
                    <a:lnTo>
                      <a:pt x="1815" y="855"/>
                    </a:lnTo>
                    <a:lnTo>
                      <a:pt x="1823" y="850"/>
                    </a:lnTo>
                    <a:lnTo>
                      <a:pt x="1831" y="846"/>
                    </a:lnTo>
                    <a:lnTo>
                      <a:pt x="1839" y="842"/>
                    </a:lnTo>
                    <a:lnTo>
                      <a:pt x="1847" y="838"/>
                    </a:lnTo>
                    <a:lnTo>
                      <a:pt x="1855" y="834"/>
                    </a:lnTo>
                    <a:lnTo>
                      <a:pt x="1863" y="829"/>
                    </a:lnTo>
                    <a:lnTo>
                      <a:pt x="1871" y="824"/>
                    </a:lnTo>
                    <a:lnTo>
                      <a:pt x="1878" y="820"/>
                    </a:lnTo>
                    <a:lnTo>
                      <a:pt x="1886" y="815"/>
                    </a:lnTo>
                    <a:lnTo>
                      <a:pt x="1883" y="811"/>
                    </a:lnTo>
                    <a:lnTo>
                      <a:pt x="1880" y="807"/>
                    </a:lnTo>
                    <a:lnTo>
                      <a:pt x="1877" y="801"/>
                    </a:lnTo>
                    <a:lnTo>
                      <a:pt x="1875" y="796"/>
                    </a:lnTo>
                    <a:lnTo>
                      <a:pt x="1872" y="791"/>
                    </a:lnTo>
                    <a:lnTo>
                      <a:pt x="1870" y="785"/>
                    </a:lnTo>
                    <a:lnTo>
                      <a:pt x="1867" y="780"/>
                    </a:lnTo>
                    <a:lnTo>
                      <a:pt x="1864" y="775"/>
                    </a:lnTo>
                    <a:lnTo>
                      <a:pt x="1855" y="779"/>
                    </a:lnTo>
                    <a:lnTo>
                      <a:pt x="1846" y="783"/>
                    </a:lnTo>
                    <a:lnTo>
                      <a:pt x="1837" y="787"/>
                    </a:lnTo>
                    <a:lnTo>
                      <a:pt x="1828" y="791"/>
                    </a:lnTo>
                    <a:lnTo>
                      <a:pt x="1819" y="795"/>
                    </a:lnTo>
                    <a:lnTo>
                      <a:pt x="1810" y="799"/>
                    </a:lnTo>
                    <a:lnTo>
                      <a:pt x="1801" y="803"/>
                    </a:lnTo>
                    <a:lnTo>
                      <a:pt x="1792" y="806"/>
                    </a:lnTo>
                    <a:lnTo>
                      <a:pt x="1783" y="809"/>
                    </a:lnTo>
                    <a:lnTo>
                      <a:pt x="1773" y="812"/>
                    </a:lnTo>
                    <a:lnTo>
                      <a:pt x="1764" y="815"/>
                    </a:lnTo>
                    <a:lnTo>
                      <a:pt x="1754" y="818"/>
                    </a:lnTo>
                    <a:lnTo>
                      <a:pt x="1745" y="820"/>
                    </a:lnTo>
                    <a:lnTo>
                      <a:pt x="1735" y="822"/>
                    </a:lnTo>
                    <a:lnTo>
                      <a:pt x="1726" y="824"/>
                    </a:lnTo>
                    <a:lnTo>
                      <a:pt x="1716" y="825"/>
                    </a:lnTo>
                    <a:lnTo>
                      <a:pt x="1727" y="824"/>
                    </a:lnTo>
                    <a:lnTo>
                      <a:pt x="1737" y="822"/>
                    </a:lnTo>
                    <a:lnTo>
                      <a:pt x="1746" y="820"/>
                    </a:lnTo>
                    <a:lnTo>
                      <a:pt x="1756" y="817"/>
                    </a:lnTo>
                    <a:lnTo>
                      <a:pt x="1765" y="815"/>
                    </a:lnTo>
                    <a:lnTo>
                      <a:pt x="1774" y="811"/>
                    </a:lnTo>
                    <a:lnTo>
                      <a:pt x="1784" y="808"/>
                    </a:lnTo>
                    <a:lnTo>
                      <a:pt x="1793" y="804"/>
                    </a:lnTo>
                    <a:lnTo>
                      <a:pt x="1802" y="800"/>
                    </a:lnTo>
                    <a:lnTo>
                      <a:pt x="1811" y="796"/>
                    </a:lnTo>
                    <a:lnTo>
                      <a:pt x="1820" y="792"/>
                    </a:lnTo>
                    <a:lnTo>
                      <a:pt x="1829" y="788"/>
                    </a:lnTo>
                    <a:lnTo>
                      <a:pt x="1838" y="783"/>
                    </a:lnTo>
                    <a:lnTo>
                      <a:pt x="1846" y="778"/>
                    </a:lnTo>
                    <a:lnTo>
                      <a:pt x="1855" y="774"/>
                    </a:lnTo>
                    <a:lnTo>
                      <a:pt x="1864" y="770"/>
                    </a:lnTo>
                    <a:lnTo>
                      <a:pt x="1868" y="774"/>
                    </a:lnTo>
                    <a:lnTo>
                      <a:pt x="1872" y="780"/>
                    </a:lnTo>
                    <a:lnTo>
                      <a:pt x="1874" y="786"/>
                    </a:lnTo>
                    <a:lnTo>
                      <a:pt x="1877" y="792"/>
                    </a:lnTo>
                    <a:lnTo>
                      <a:pt x="1880" y="799"/>
                    </a:lnTo>
                    <a:lnTo>
                      <a:pt x="1883" y="805"/>
                    </a:lnTo>
                    <a:lnTo>
                      <a:pt x="1888" y="811"/>
                    </a:lnTo>
                    <a:lnTo>
                      <a:pt x="1893" y="815"/>
                    </a:lnTo>
                    <a:lnTo>
                      <a:pt x="1893" y="821"/>
                    </a:lnTo>
                    <a:lnTo>
                      <a:pt x="1883" y="826"/>
                    </a:lnTo>
                    <a:lnTo>
                      <a:pt x="1873" y="830"/>
                    </a:lnTo>
                    <a:lnTo>
                      <a:pt x="1863" y="835"/>
                    </a:lnTo>
                    <a:lnTo>
                      <a:pt x="1854" y="839"/>
                    </a:lnTo>
                    <a:lnTo>
                      <a:pt x="1844" y="844"/>
                    </a:lnTo>
                    <a:lnTo>
                      <a:pt x="1834" y="848"/>
                    </a:lnTo>
                    <a:lnTo>
                      <a:pt x="1824" y="854"/>
                    </a:lnTo>
                    <a:lnTo>
                      <a:pt x="1815" y="858"/>
                    </a:lnTo>
                    <a:lnTo>
                      <a:pt x="1805" y="863"/>
                    </a:lnTo>
                    <a:lnTo>
                      <a:pt x="1797" y="869"/>
                    </a:lnTo>
                    <a:lnTo>
                      <a:pt x="1788" y="875"/>
                    </a:lnTo>
                    <a:lnTo>
                      <a:pt x="1779" y="881"/>
                    </a:lnTo>
                    <a:lnTo>
                      <a:pt x="1770" y="888"/>
                    </a:lnTo>
                    <a:lnTo>
                      <a:pt x="1762" y="895"/>
                    </a:lnTo>
                    <a:lnTo>
                      <a:pt x="1754" y="903"/>
                    </a:lnTo>
                    <a:lnTo>
                      <a:pt x="1747" y="911"/>
                    </a:lnTo>
                    <a:lnTo>
                      <a:pt x="1755" y="916"/>
                    </a:lnTo>
                    <a:lnTo>
                      <a:pt x="1764" y="920"/>
                    </a:lnTo>
                    <a:lnTo>
                      <a:pt x="1772" y="923"/>
                    </a:lnTo>
                    <a:lnTo>
                      <a:pt x="1781" y="927"/>
                    </a:lnTo>
                    <a:lnTo>
                      <a:pt x="1791" y="929"/>
                    </a:lnTo>
                    <a:lnTo>
                      <a:pt x="1799" y="933"/>
                    </a:lnTo>
                    <a:lnTo>
                      <a:pt x="1808" y="937"/>
                    </a:lnTo>
                    <a:lnTo>
                      <a:pt x="1816" y="942"/>
                    </a:lnTo>
                    <a:lnTo>
                      <a:pt x="1815" y="945"/>
                    </a:lnTo>
                    <a:lnTo>
                      <a:pt x="1814" y="948"/>
                    </a:lnTo>
                    <a:lnTo>
                      <a:pt x="1811" y="951"/>
                    </a:lnTo>
                    <a:lnTo>
                      <a:pt x="1808" y="954"/>
                    </a:lnTo>
                    <a:lnTo>
                      <a:pt x="1806" y="958"/>
                    </a:lnTo>
                    <a:lnTo>
                      <a:pt x="1804" y="960"/>
                    </a:lnTo>
                    <a:lnTo>
                      <a:pt x="1801" y="964"/>
                    </a:lnTo>
                    <a:lnTo>
                      <a:pt x="1800" y="967"/>
                    </a:lnTo>
                    <a:lnTo>
                      <a:pt x="1811" y="967"/>
                    </a:lnTo>
                    <a:lnTo>
                      <a:pt x="1822" y="965"/>
                    </a:lnTo>
                    <a:lnTo>
                      <a:pt x="1833" y="962"/>
                    </a:lnTo>
                    <a:lnTo>
                      <a:pt x="1843" y="956"/>
                    </a:lnTo>
                    <a:lnTo>
                      <a:pt x="1854" y="951"/>
                    </a:lnTo>
                    <a:lnTo>
                      <a:pt x="1863" y="943"/>
                    </a:lnTo>
                    <a:lnTo>
                      <a:pt x="1872" y="935"/>
                    </a:lnTo>
                    <a:lnTo>
                      <a:pt x="1879" y="926"/>
                    </a:lnTo>
                    <a:lnTo>
                      <a:pt x="1881" y="928"/>
                    </a:lnTo>
                    <a:lnTo>
                      <a:pt x="1858" y="976"/>
                    </a:lnTo>
                    <a:lnTo>
                      <a:pt x="1850" y="978"/>
                    </a:lnTo>
                    <a:lnTo>
                      <a:pt x="1843" y="980"/>
                    </a:lnTo>
                    <a:lnTo>
                      <a:pt x="1836" y="982"/>
                    </a:lnTo>
                    <a:lnTo>
                      <a:pt x="1828" y="985"/>
                    </a:lnTo>
                    <a:lnTo>
                      <a:pt x="1822" y="988"/>
                    </a:lnTo>
                    <a:lnTo>
                      <a:pt x="1815" y="991"/>
                    </a:lnTo>
                    <a:lnTo>
                      <a:pt x="1807" y="994"/>
                    </a:lnTo>
                    <a:lnTo>
                      <a:pt x="1800" y="997"/>
                    </a:lnTo>
                    <a:lnTo>
                      <a:pt x="1807" y="1006"/>
                    </a:lnTo>
                    <a:lnTo>
                      <a:pt x="1815" y="1014"/>
                    </a:lnTo>
                    <a:lnTo>
                      <a:pt x="1822" y="1024"/>
                    </a:lnTo>
                    <a:lnTo>
                      <a:pt x="1830" y="1032"/>
                    </a:lnTo>
                    <a:lnTo>
                      <a:pt x="1837" y="1041"/>
                    </a:lnTo>
                    <a:lnTo>
                      <a:pt x="1845" y="1049"/>
                    </a:lnTo>
                    <a:lnTo>
                      <a:pt x="1852" y="1056"/>
                    </a:lnTo>
                    <a:lnTo>
                      <a:pt x="1860" y="1064"/>
                    </a:lnTo>
                    <a:lnTo>
                      <a:pt x="1818" y="1064"/>
                    </a:lnTo>
                    <a:lnTo>
                      <a:pt x="1819" y="1071"/>
                    </a:lnTo>
                    <a:lnTo>
                      <a:pt x="1822" y="1077"/>
                    </a:lnTo>
                    <a:lnTo>
                      <a:pt x="1827" y="1083"/>
                    </a:lnTo>
                    <a:lnTo>
                      <a:pt x="1832" y="1088"/>
                    </a:lnTo>
                    <a:lnTo>
                      <a:pt x="1838" y="1094"/>
                    </a:lnTo>
                    <a:lnTo>
                      <a:pt x="1843" y="1099"/>
                    </a:lnTo>
                    <a:lnTo>
                      <a:pt x="1847" y="1104"/>
                    </a:lnTo>
                    <a:lnTo>
                      <a:pt x="1850" y="1110"/>
                    </a:lnTo>
                    <a:lnTo>
                      <a:pt x="1827" y="1112"/>
                    </a:lnTo>
                    <a:lnTo>
                      <a:pt x="1828" y="1115"/>
                    </a:lnTo>
                    <a:lnTo>
                      <a:pt x="1830" y="1118"/>
                    </a:lnTo>
                    <a:lnTo>
                      <a:pt x="1832" y="1120"/>
                    </a:lnTo>
                    <a:lnTo>
                      <a:pt x="1835" y="1122"/>
                    </a:lnTo>
                    <a:lnTo>
                      <a:pt x="1838" y="1123"/>
                    </a:lnTo>
                    <a:lnTo>
                      <a:pt x="1842" y="1125"/>
                    </a:lnTo>
                    <a:lnTo>
                      <a:pt x="1845" y="1126"/>
                    </a:lnTo>
                    <a:lnTo>
                      <a:pt x="1848" y="1127"/>
                    </a:lnTo>
                    <a:lnTo>
                      <a:pt x="1857" y="1129"/>
                    </a:lnTo>
                    <a:lnTo>
                      <a:pt x="1865" y="1131"/>
                    </a:lnTo>
                    <a:lnTo>
                      <a:pt x="1874" y="1133"/>
                    </a:lnTo>
                    <a:lnTo>
                      <a:pt x="1883" y="1134"/>
                    </a:lnTo>
                    <a:lnTo>
                      <a:pt x="1892" y="1134"/>
                    </a:lnTo>
                    <a:lnTo>
                      <a:pt x="1900" y="1134"/>
                    </a:lnTo>
                    <a:lnTo>
                      <a:pt x="1908" y="1133"/>
                    </a:lnTo>
                    <a:lnTo>
                      <a:pt x="1915" y="1131"/>
                    </a:lnTo>
                    <a:lnTo>
                      <a:pt x="1925" y="1110"/>
                    </a:lnTo>
                    <a:lnTo>
                      <a:pt x="1930" y="1112"/>
                    </a:lnTo>
                    <a:lnTo>
                      <a:pt x="1932" y="1115"/>
                    </a:lnTo>
                    <a:lnTo>
                      <a:pt x="1933" y="1119"/>
                    </a:lnTo>
                    <a:lnTo>
                      <a:pt x="1932" y="1123"/>
                    </a:lnTo>
                    <a:lnTo>
                      <a:pt x="1931" y="1128"/>
                    </a:lnTo>
                    <a:lnTo>
                      <a:pt x="1930" y="1133"/>
                    </a:lnTo>
                    <a:lnTo>
                      <a:pt x="1928" y="1137"/>
                    </a:lnTo>
                    <a:lnTo>
                      <a:pt x="1927" y="1141"/>
                    </a:lnTo>
                    <a:lnTo>
                      <a:pt x="1925" y="1145"/>
                    </a:lnTo>
                    <a:lnTo>
                      <a:pt x="1924" y="1149"/>
                    </a:lnTo>
                    <a:lnTo>
                      <a:pt x="1921" y="1153"/>
                    </a:lnTo>
                    <a:lnTo>
                      <a:pt x="1919" y="1156"/>
                    </a:lnTo>
                    <a:lnTo>
                      <a:pt x="1915" y="1159"/>
                    </a:lnTo>
                    <a:lnTo>
                      <a:pt x="1911" y="1161"/>
                    </a:lnTo>
                    <a:lnTo>
                      <a:pt x="1907" y="1163"/>
                    </a:lnTo>
                    <a:lnTo>
                      <a:pt x="1903" y="1164"/>
                    </a:lnTo>
                    <a:lnTo>
                      <a:pt x="1892" y="1164"/>
                    </a:lnTo>
                    <a:lnTo>
                      <a:pt x="1881" y="1162"/>
                    </a:lnTo>
                    <a:lnTo>
                      <a:pt x="1870" y="1158"/>
                    </a:lnTo>
                    <a:lnTo>
                      <a:pt x="1859" y="1156"/>
                    </a:lnTo>
                    <a:lnTo>
                      <a:pt x="1850" y="1154"/>
                    </a:lnTo>
                    <a:lnTo>
                      <a:pt x="1840" y="1155"/>
                    </a:lnTo>
                    <a:lnTo>
                      <a:pt x="1831" y="1161"/>
                    </a:lnTo>
                    <a:lnTo>
                      <a:pt x="1823" y="1172"/>
                    </a:lnTo>
                    <a:lnTo>
                      <a:pt x="1856" y="1192"/>
                    </a:lnTo>
                    <a:lnTo>
                      <a:pt x="1839" y="1207"/>
                    </a:lnTo>
                    <a:lnTo>
                      <a:pt x="1854" y="1217"/>
                    </a:lnTo>
                    <a:lnTo>
                      <a:pt x="1847" y="1227"/>
                    </a:lnTo>
                    <a:lnTo>
                      <a:pt x="1854" y="1237"/>
                    </a:lnTo>
                    <a:lnTo>
                      <a:pt x="1863" y="1247"/>
                    </a:lnTo>
                    <a:lnTo>
                      <a:pt x="1874" y="1255"/>
                    </a:lnTo>
                    <a:lnTo>
                      <a:pt x="1885" y="1265"/>
                    </a:lnTo>
                    <a:lnTo>
                      <a:pt x="1893" y="1274"/>
                    </a:lnTo>
                    <a:lnTo>
                      <a:pt x="1899" y="1285"/>
                    </a:lnTo>
                    <a:lnTo>
                      <a:pt x="1898" y="1297"/>
                    </a:lnTo>
                    <a:lnTo>
                      <a:pt x="1890" y="1311"/>
                    </a:lnTo>
                    <a:lnTo>
                      <a:pt x="1888" y="1322"/>
                    </a:lnTo>
                    <a:lnTo>
                      <a:pt x="1884" y="1332"/>
                    </a:lnTo>
                    <a:lnTo>
                      <a:pt x="1880" y="1343"/>
                    </a:lnTo>
                    <a:lnTo>
                      <a:pt x="1876" y="1353"/>
                    </a:lnTo>
                    <a:lnTo>
                      <a:pt x="1871" y="1363"/>
                    </a:lnTo>
                    <a:lnTo>
                      <a:pt x="1866" y="1373"/>
                    </a:lnTo>
                    <a:lnTo>
                      <a:pt x="1861" y="1383"/>
                    </a:lnTo>
                    <a:lnTo>
                      <a:pt x="1856" y="1393"/>
                    </a:lnTo>
                    <a:lnTo>
                      <a:pt x="1850" y="1388"/>
                    </a:lnTo>
                    <a:lnTo>
                      <a:pt x="1846" y="1381"/>
                    </a:lnTo>
                    <a:lnTo>
                      <a:pt x="1844" y="1374"/>
                    </a:lnTo>
                    <a:lnTo>
                      <a:pt x="1842" y="1366"/>
                    </a:lnTo>
                    <a:lnTo>
                      <a:pt x="1841" y="1359"/>
                    </a:lnTo>
                    <a:lnTo>
                      <a:pt x="1839" y="1352"/>
                    </a:lnTo>
                    <a:lnTo>
                      <a:pt x="1836" y="1345"/>
                    </a:lnTo>
                    <a:lnTo>
                      <a:pt x="1831" y="1340"/>
                    </a:lnTo>
                    <a:lnTo>
                      <a:pt x="1825" y="1345"/>
                    </a:lnTo>
                    <a:lnTo>
                      <a:pt x="1820" y="1346"/>
                    </a:lnTo>
                    <a:lnTo>
                      <a:pt x="1815" y="1344"/>
                    </a:lnTo>
                    <a:lnTo>
                      <a:pt x="1811" y="1341"/>
                    </a:lnTo>
                    <a:lnTo>
                      <a:pt x="1807" y="1336"/>
                    </a:lnTo>
                    <a:lnTo>
                      <a:pt x="1802" y="1332"/>
                    </a:lnTo>
                    <a:lnTo>
                      <a:pt x="1797" y="1329"/>
                    </a:lnTo>
                    <a:lnTo>
                      <a:pt x="1791" y="1328"/>
                    </a:lnTo>
                    <a:lnTo>
                      <a:pt x="1772" y="1344"/>
                    </a:lnTo>
                    <a:lnTo>
                      <a:pt x="1754" y="1359"/>
                    </a:lnTo>
                    <a:lnTo>
                      <a:pt x="1735" y="1374"/>
                    </a:lnTo>
                    <a:lnTo>
                      <a:pt x="1716" y="1389"/>
                    </a:lnTo>
                    <a:lnTo>
                      <a:pt x="1698" y="1404"/>
                    </a:lnTo>
                    <a:lnTo>
                      <a:pt x="1679" y="1418"/>
                    </a:lnTo>
                    <a:lnTo>
                      <a:pt x="1660" y="1431"/>
                    </a:lnTo>
                    <a:lnTo>
                      <a:pt x="1640" y="1444"/>
                    </a:lnTo>
                    <a:lnTo>
                      <a:pt x="1621" y="1457"/>
                    </a:lnTo>
                    <a:lnTo>
                      <a:pt x="1600" y="1468"/>
                    </a:lnTo>
                    <a:lnTo>
                      <a:pt x="1580" y="1480"/>
                    </a:lnTo>
                    <a:lnTo>
                      <a:pt x="1560" y="1490"/>
                    </a:lnTo>
                    <a:lnTo>
                      <a:pt x="1539" y="1500"/>
                    </a:lnTo>
                    <a:lnTo>
                      <a:pt x="1518" y="1509"/>
                    </a:lnTo>
                    <a:lnTo>
                      <a:pt x="1497" y="1518"/>
                    </a:lnTo>
                    <a:lnTo>
                      <a:pt x="1475" y="1525"/>
                    </a:lnTo>
                    <a:lnTo>
                      <a:pt x="1468" y="1528"/>
                    </a:lnTo>
                    <a:lnTo>
                      <a:pt x="1466" y="1531"/>
                    </a:lnTo>
                    <a:lnTo>
                      <a:pt x="1466" y="1535"/>
                    </a:lnTo>
                    <a:lnTo>
                      <a:pt x="1468" y="1540"/>
                    </a:lnTo>
                    <a:lnTo>
                      <a:pt x="1471" y="1544"/>
                    </a:lnTo>
                    <a:lnTo>
                      <a:pt x="1473" y="1549"/>
                    </a:lnTo>
                    <a:lnTo>
                      <a:pt x="1475" y="1554"/>
                    </a:lnTo>
                    <a:lnTo>
                      <a:pt x="1474" y="1560"/>
                    </a:lnTo>
                    <a:lnTo>
                      <a:pt x="1475" y="1571"/>
                    </a:lnTo>
                    <a:lnTo>
                      <a:pt x="1472" y="1581"/>
                    </a:lnTo>
                    <a:lnTo>
                      <a:pt x="1468" y="1591"/>
                    </a:lnTo>
                    <a:lnTo>
                      <a:pt x="1463" y="1599"/>
                    </a:lnTo>
                    <a:lnTo>
                      <a:pt x="1456" y="1607"/>
                    </a:lnTo>
                    <a:lnTo>
                      <a:pt x="1449" y="1615"/>
                    </a:lnTo>
                    <a:lnTo>
                      <a:pt x="1443" y="1623"/>
                    </a:lnTo>
                    <a:lnTo>
                      <a:pt x="1437" y="1631"/>
                    </a:lnTo>
                    <a:lnTo>
                      <a:pt x="1429" y="1635"/>
                    </a:lnTo>
                    <a:lnTo>
                      <a:pt x="1421" y="1638"/>
                    </a:lnTo>
                    <a:lnTo>
                      <a:pt x="1413" y="1641"/>
                    </a:lnTo>
                    <a:lnTo>
                      <a:pt x="1404" y="1643"/>
                    </a:lnTo>
                    <a:lnTo>
                      <a:pt x="1396" y="1643"/>
                    </a:lnTo>
                    <a:lnTo>
                      <a:pt x="1386" y="1643"/>
                    </a:lnTo>
                    <a:lnTo>
                      <a:pt x="1378" y="1641"/>
                    </a:lnTo>
                    <a:lnTo>
                      <a:pt x="1370" y="1638"/>
                    </a:lnTo>
                    <a:lnTo>
                      <a:pt x="1359" y="1632"/>
                    </a:lnTo>
                    <a:lnTo>
                      <a:pt x="1350" y="1626"/>
                    </a:lnTo>
                    <a:lnTo>
                      <a:pt x="1342" y="1618"/>
                    </a:lnTo>
                    <a:lnTo>
                      <a:pt x="1334" y="1609"/>
                    </a:lnTo>
                    <a:lnTo>
                      <a:pt x="1328" y="1599"/>
                    </a:lnTo>
                    <a:lnTo>
                      <a:pt x="1324" y="1588"/>
                    </a:lnTo>
                    <a:lnTo>
                      <a:pt x="1321" y="1576"/>
                    </a:lnTo>
                    <a:lnTo>
                      <a:pt x="1320" y="1564"/>
                    </a:lnTo>
                    <a:lnTo>
                      <a:pt x="1314" y="1560"/>
                    </a:lnTo>
                    <a:lnTo>
                      <a:pt x="1308" y="1556"/>
                    </a:lnTo>
                    <a:lnTo>
                      <a:pt x="1302" y="1552"/>
                    </a:lnTo>
                    <a:lnTo>
                      <a:pt x="1296" y="1548"/>
                    </a:lnTo>
                    <a:lnTo>
                      <a:pt x="1290" y="1544"/>
                    </a:lnTo>
                    <a:lnTo>
                      <a:pt x="1284" y="1540"/>
                    </a:lnTo>
                    <a:lnTo>
                      <a:pt x="1278" y="1535"/>
                    </a:lnTo>
                    <a:lnTo>
                      <a:pt x="1271" y="1530"/>
                    </a:lnTo>
                    <a:lnTo>
                      <a:pt x="1265" y="1526"/>
                    </a:lnTo>
                    <a:lnTo>
                      <a:pt x="1259" y="1522"/>
                    </a:lnTo>
                    <a:lnTo>
                      <a:pt x="1253" y="1518"/>
                    </a:lnTo>
                    <a:lnTo>
                      <a:pt x="1246" y="1514"/>
                    </a:lnTo>
                    <a:lnTo>
                      <a:pt x="1239" y="1510"/>
                    </a:lnTo>
                    <a:lnTo>
                      <a:pt x="1233" y="1506"/>
                    </a:lnTo>
                    <a:lnTo>
                      <a:pt x="1226" y="1503"/>
                    </a:lnTo>
                    <a:lnTo>
                      <a:pt x="1219" y="1500"/>
                    </a:lnTo>
                    <a:lnTo>
                      <a:pt x="1211" y="1498"/>
                    </a:lnTo>
                    <a:lnTo>
                      <a:pt x="1204" y="1496"/>
                    </a:lnTo>
                    <a:lnTo>
                      <a:pt x="1196" y="1494"/>
                    </a:lnTo>
                    <a:lnTo>
                      <a:pt x="1188" y="1492"/>
                    </a:lnTo>
                    <a:lnTo>
                      <a:pt x="1180" y="1490"/>
                    </a:lnTo>
                    <a:lnTo>
                      <a:pt x="1172" y="1487"/>
                    </a:lnTo>
                    <a:lnTo>
                      <a:pt x="1165" y="1485"/>
                    </a:lnTo>
                    <a:lnTo>
                      <a:pt x="1157" y="1483"/>
                    </a:lnTo>
                    <a:lnTo>
                      <a:pt x="1149" y="1480"/>
                    </a:lnTo>
                    <a:lnTo>
                      <a:pt x="1141" y="1478"/>
                    </a:lnTo>
                    <a:lnTo>
                      <a:pt x="1133" y="1475"/>
                    </a:lnTo>
                    <a:lnTo>
                      <a:pt x="1124" y="1473"/>
                    </a:lnTo>
                    <a:lnTo>
                      <a:pt x="1116" y="1471"/>
                    </a:lnTo>
                    <a:lnTo>
                      <a:pt x="1108" y="1468"/>
                    </a:lnTo>
                    <a:lnTo>
                      <a:pt x="1100" y="1466"/>
                    </a:lnTo>
                    <a:lnTo>
                      <a:pt x="1092" y="1464"/>
                    </a:lnTo>
                    <a:lnTo>
                      <a:pt x="1090" y="1467"/>
                    </a:lnTo>
                    <a:lnTo>
                      <a:pt x="1088" y="1471"/>
                    </a:lnTo>
                    <a:lnTo>
                      <a:pt x="1086" y="1476"/>
                    </a:lnTo>
                    <a:lnTo>
                      <a:pt x="1084" y="1480"/>
                    </a:lnTo>
                    <a:lnTo>
                      <a:pt x="1083" y="1484"/>
                    </a:lnTo>
                    <a:lnTo>
                      <a:pt x="1081" y="1487"/>
                    </a:lnTo>
                    <a:lnTo>
                      <a:pt x="1080" y="1490"/>
                    </a:lnTo>
                    <a:lnTo>
                      <a:pt x="1080" y="1490"/>
                    </a:lnTo>
                    <a:lnTo>
                      <a:pt x="1058" y="1506"/>
                    </a:lnTo>
                    <a:lnTo>
                      <a:pt x="1030" y="1433"/>
                    </a:lnTo>
                    <a:lnTo>
                      <a:pt x="1029" y="1433"/>
                    </a:lnTo>
                    <a:lnTo>
                      <a:pt x="1027" y="1432"/>
                    </a:lnTo>
                    <a:lnTo>
                      <a:pt x="1025" y="1430"/>
                    </a:lnTo>
                    <a:lnTo>
                      <a:pt x="1021" y="1429"/>
                    </a:lnTo>
                    <a:lnTo>
                      <a:pt x="1017" y="1428"/>
                    </a:lnTo>
                    <a:lnTo>
                      <a:pt x="1012" y="1426"/>
                    </a:lnTo>
                    <a:lnTo>
                      <a:pt x="1007" y="1426"/>
                    </a:lnTo>
                    <a:lnTo>
                      <a:pt x="1003" y="1426"/>
                    </a:lnTo>
                    <a:lnTo>
                      <a:pt x="996" y="1436"/>
                    </a:lnTo>
                    <a:lnTo>
                      <a:pt x="989" y="1447"/>
                    </a:lnTo>
                    <a:lnTo>
                      <a:pt x="982" y="1458"/>
                    </a:lnTo>
                    <a:lnTo>
                      <a:pt x="975" y="1469"/>
                    </a:lnTo>
                    <a:lnTo>
                      <a:pt x="968" y="1480"/>
                    </a:lnTo>
                    <a:lnTo>
                      <a:pt x="961" y="1490"/>
                    </a:lnTo>
                    <a:lnTo>
                      <a:pt x="955" y="1501"/>
                    </a:lnTo>
                    <a:lnTo>
                      <a:pt x="948" y="1511"/>
                    </a:lnTo>
                    <a:lnTo>
                      <a:pt x="940" y="1522"/>
                    </a:lnTo>
                    <a:lnTo>
                      <a:pt x="933" y="1532"/>
                    </a:lnTo>
                    <a:lnTo>
                      <a:pt x="925" y="1542"/>
                    </a:lnTo>
                    <a:lnTo>
                      <a:pt x="917" y="1552"/>
                    </a:lnTo>
                    <a:lnTo>
                      <a:pt x="909" y="1561"/>
                    </a:lnTo>
                    <a:lnTo>
                      <a:pt x="900" y="1569"/>
                    </a:lnTo>
                    <a:lnTo>
                      <a:pt x="891" y="1578"/>
                    </a:lnTo>
                    <a:lnTo>
                      <a:pt x="882" y="1586"/>
                    </a:lnTo>
                    <a:lnTo>
                      <a:pt x="882" y="1589"/>
                    </a:lnTo>
                    <a:lnTo>
                      <a:pt x="883" y="1591"/>
                    </a:lnTo>
                    <a:lnTo>
                      <a:pt x="884" y="1594"/>
                    </a:lnTo>
                    <a:lnTo>
                      <a:pt x="885" y="1596"/>
                    </a:lnTo>
                    <a:lnTo>
                      <a:pt x="886" y="1599"/>
                    </a:lnTo>
                    <a:lnTo>
                      <a:pt x="886" y="1601"/>
                    </a:lnTo>
                    <a:lnTo>
                      <a:pt x="886" y="1604"/>
                    </a:lnTo>
                    <a:lnTo>
                      <a:pt x="886" y="1607"/>
                    </a:lnTo>
                    <a:lnTo>
                      <a:pt x="879" y="1616"/>
                    </a:lnTo>
                    <a:lnTo>
                      <a:pt x="872" y="1623"/>
                    </a:lnTo>
                    <a:lnTo>
                      <a:pt x="865" y="1631"/>
                    </a:lnTo>
                    <a:lnTo>
                      <a:pt x="857" y="1638"/>
                    </a:lnTo>
                    <a:lnTo>
                      <a:pt x="848" y="1644"/>
                    </a:lnTo>
                    <a:lnTo>
                      <a:pt x="840" y="1649"/>
                    </a:lnTo>
                    <a:lnTo>
                      <a:pt x="830" y="1654"/>
                    </a:lnTo>
                    <a:lnTo>
                      <a:pt x="821" y="1658"/>
                    </a:lnTo>
                    <a:lnTo>
                      <a:pt x="812" y="1662"/>
                    </a:lnTo>
                    <a:lnTo>
                      <a:pt x="802" y="1665"/>
                    </a:lnTo>
                    <a:lnTo>
                      <a:pt x="791" y="1668"/>
                    </a:lnTo>
                    <a:lnTo>
                      <a:pt x="782" y="1669"/>
                    </a:lnTo>
                    <a:lnTo>
                      <a:pt x="771" y="1669"/>
                    </a:lnTo>
                    <a:lnTo>
                      <a:pt x="761" y="1669"/>
                    </a:lnTo>
                    <a:lnTo>
                      <a:pt x="751" y="1668"/>
                    </a:lnTo>
                    <a:lnTo>
                      <a:pt x="740" y="1666"/>
                    </a:lnTo>
                    <a:lnTo>
                      <a:pt x="735" y="1662"/>
                    </a:lnTo>
                    <a:lnTo>
                      <a:pt x="729" y="1660"/>
                    </a:lnTo>
                    <a:lnTo>
                      <a:pt x="723" y="1659"/>
                    </a:lnTo>
                    <a:lnTo>
                      <a:pt x="716" y="1659"/>
                    </a:lnTo>
                    <a:lnTo>
                      <a:pt x="709" y="1659"/>
                    </a:lnTo>
                    <a:lnTo>
                      <a:pt x="702" y="1659"/>
                    </a:lnTo>
                    <a:lnTo>
                      <a:pt x="696" y="1658"/>
                    </a:lnTo>
                    <a:lnTo>
                      <a:pt x="690" y="1655"/>
                    </a:lnTo>
                    <a:lnTo>
                      <a:pt x="679" y="1651"/>
                    </a:lnTo>
                    <a:lnTo>
                      <a:pt x="669" y="1646"/>
                    </a:lnTo>
                    <a:lnTo>
                      <a:pt x="659" y="1640"/>
                    </a:lnTo>
                    <a:lnTo>
                      <a:pt x="651" y="1632"/>
                    </a:lnTo>
                    <a:lnTo>
                      <a:pt x="643" y="1624"/>
                    </a:lnTo>
                    <a:lnTo>
                      <a:pt x="636" y="1615"/>
                    </a:lnTo>
                    <a:lnTo>
                      <a:pt x="631" y="1604"/>
                    </a:lnTo>
                    <a:lnTo>
                      <a:pt x="625" y="1594"/>
                    </a:lnTo>
                    <a:lnTo>
                      <a:pt x="620" y="1592"/>
                    </a:lnTo>
                    <a:lnTo>
                      <a:pt x="615" y="1591"/>
                    </a:lnTo>
                    <a:lnTo>
                      <a:pt x="609" y="1591"/>
                    </a:lnTo>
                    <a:lnTo>
                      <a:pt x="603" y="1590"/>
                    </a:lnTo>
                    <a:lnTo>
                      <a:pt x="597" y="1590"/>
                    </a:lnTo>
                    <a:lnTo>
                      <a:pt x="591" y="1590"/>
                    </a:lnTo>
                    <a:lnTo>
                      <a:pt x="585" y="1591"/>
                    </a:lnTo>
                    <a:lnTo>
                      <a:pt x="578" y="1591"/>
                    </a:lnTo>
                    <a:lnTo>
                      <a:pt x="572" y="1591"/>
                    </a:lnTo>
                    <a:lnTo>
                      <a:pt x="566" y="1591"/>
                    </a:lnTo>
                    <a:lnTo>
                      <a:pt x="559" y="1590"/>
                    </a:lnTo>
                    <a:lnTo>
                      <a:pt x="553" y="1589"/>
                    </a:lnTo>
                    <a:lnTo>
                      <a:pt x="547" y="1588"/>
                    </a:lnTo>
                    <a:lnTo>
                      <a:pt x="542" y="1586"/>
                    </a:lnTo>
                    <a:lnTo>
                      <a:pt x="536" y="1584"/>
                    </a:lnTo>
                    <a:lnTo>
                      <a:pt x="531" y="1580"/>
                    </a:lnTo>
                    <a:lnTo>
                      <a:pt x="526" y="1570"/>
                    </a:lnTo>
                    <a:lnTo>
                      <a:pt x="520" y="1560"/>
                    </a:lnTo>
                    <a:lnTo>
                      <a:pt x="515" y="1550"/>
                    </a:lnTo>
                    <a:lnTo>
                      <a:pt x="509" y="1540"/>
                    </a:lnTo>
                    <a:lnTo>
                      <a:pt x="503" y="1530"/>
                    </a:lnTo>
                    <a:lnTo>
                      <a:pt x="497" y="1519"/>
                    </a:lnTo>
                    <a:lnTo>
                      <a:pt x="491" y="1510"/>
                    </a:lnTo>
                    <a:lnTo>
                      <a:pt x="485" y="1499"/>
                    </a:lnTo>
                    <a:lnTo>
                      <a:pt x="479" y="1489"/>
                    </a:lnTo>
                    <a:lnTo>
                      <a:pt x="473" y="1479"/>
                    </a:lnTo>
                    <a:lnTo>
                      <a:pt x="466" y="1469"/>
                    </a:lnTo>
                    <a:lnTo>
                      <a:pt x="460" y="1459"/>
                    </a:lnTo>
                    <a:lnTo>
                      <a:pt x="454" y="1449"/>
                    </a:lnTo>
                    <a:lnTo>
                      <a:pt x="447" y="1440"/>
                    </a:lnTo>
                    <a:lnTo>
                      <a:pt x="441" y="1430"/>
                    </a:lnTo>
                    <a:lnTo>
                      <a:pt x="434" y="1420"/>
                    </a:lnTo>
                    <a:lnTo>
                      <a:pt x="425" y="1424"/>
                    </a:lnTo>
                    <a:lnTo>
                      <a:pt x="418" y="1428"/>
                    </a:lnTo>
                    <a:lnTo>
                      <a:pt x="411" y="1433"/>
                    </a:lnTo>
                    <a:lnTo>
                      <a:pt x="404" y="1440"/>
                    </a:lnTo>
                    <a:lnTo>
                      <a:pt x="398" y="1445"/>
                    </a:lnTo>
                    <a:lnTo>
                      <a:pt x="391" y="1452"/>
                    </a:lnTo>
                    <a:lnTo>
                      <a:pt x="383" y="1457"/>
                    </a:lnTo>
                    <a:lnTo>
                      <a:pt x="375" y="1461"/>
                    </a:lnTo>
                    <a:lnTo>
                      <a:pt x="366" y="1466"/>
                    </a:lnTo>
                    <a:lnTo>
                      <a:pt x="358" y="1471"/>
                    </a:lnTo>
                    <a:lnTo>
                      <a:pt x="350" y="1475"/>
                    </a:lnTo>
                    <a:lnTo>
                      <a:pt x="341" y="1480"/>
                    </a:lnTo>
                    <a:lnTo>
                      <a:pt x="333" y="1485"/>
                    </a:lnTo>
                    <a:lnTo>
                      <a:pt x="325" y="1490"/>
                    </a:lnTo>
                    <a:lnTo>
                      <a:pt x="317" y="1495"/>
                    </a:lnTo>
                    <a:lnTo>
                      <a:pt x="309" y="1499"/>
                    </a:lnTo>
                    <a:lnTo>
                      <a:pt x="300" y="1505"/>
                    </a:lnTo>
                    <a:lnTo>
                      <a:pt x="292" y="1509"/>
                    </a:lnTo>
                    <a:lnTo>
                      <a:pt x="284" y="1513"/>
                    </a:lnTo>
                    <a:lnTo>
                      <a:pt x="275" y="1517"/>
                    </a:lnTo>
                    <a:lnTo>
                      <a:pt x="267" y="1521"/>
                    </a:lnTo>
                    <a:lnTo>
                      <a:pt x="258" y="1525"/>
                    </a:lnTo>
                    <a:lnTo>
                      <a:pt x="249" y="1528"/>
                    </a:lnTo>
                    <a:lnTo>
                      <a:pt x="240" y="1531"/>
                    </a:lnTo>
                    <a:lnTo>
                      <a:pt x="250" y="1535"/>
                    </a:lnTo>
                    <a:lnTo>
                      <a:pt x="260" y="1539"/>
                    </a:lnTo>
                    <a:lnTo>
                      <a:pt x="269" y="1544"/>
                    </a:lnTo>
                    <a:lnTo>
                      <a:pt x="279" y="1548"/>
                    </a:lnTo>
                    <a:lnTo>
                      <a:pt x="289" y="1552"/>
                    </a:lnTo>
                    <a:lnTo>
                      <a:pt x="299" y="1557"/>
                    </a:lnTo>
                    <a:lnTo>
                      <a:pt x="308" y="1561"/>
                    </a:lnTo>
                    <a:lnTo>
                      <a:pt x="317" y="1566"/>
                    </a:lnTo>
                    <a:lnTo>
                      <a:pt x="326" y="1572"/>
                    </a:lnTo>
                    <a:lnTo>
                      <a:pt x="335" y="1577"/>
                    </a:lnTo>
                    <a:lnTo>
                      <a:pt x="344" y="1583"/>
                    </a:lnTo>
                    <a:lnTo>
                      <a:pt x="352" y="1589"/>
                    </a:lnTo>
                    <a:lnTo>
                      <a:pt x="360" y="1595"/>
                    </a:lnTo>
                    <a:lnTo>
                      <a:pt x="367" y="1602"/>
                    </a:lnTo>
                    <a:lnTo>
                      <a:pt x="374" y="1610"/>
                    </a:lnTo>
                    <a:lnTo>
                      <a:pt x="381" y="1617"/>
                    </a:lnTo>
                    <a:lnTo>
                      <a:pt x="382" y="1622"/>
                    </a:lnTo>
                    <a:lnTo>
                      <a:pt x="382" y="1626"/>
                    </a:lnTo>
                    <a:lnTo>
                      <a:pt x="381" y="1630"/>
                    </a:lnTo>
                    <a:lnTo>
                      <a:pt x="380" y="1635"/>
                    </a:lnTo>
                    <a:lnTo>
                      <a:pt x="379" y="1639"/>
                    </a:lnTo>
                    <a:lnTo>
                      <a:pt x="377" y="1643"/>
                    </a:lnTo>
                    <a:lnTo>
                      <a:pt x="375" y="1647"/>
                    </a:lnTo>
                    <a:lnTo>
                      <a:pt x="373" y="1651"/>
                    </a:lnTo>
                    <a:lnTo>
                      <a:pt x="467" y="1662"/>
                    </a:lnTo>
                    <a:lnTo>
                      <a:pt x="457" y="1664"/>
                    </a:lnTo>
                    <a:lnTo>
                      <a:pt x="447" y="1664"/>
                    </a:lnTo>
                    <a:lnTo>
                      <a:pt x="438" y="1663"/>
                    </a:lnTo>
                    <a:lnTo>
                      <a:pt x="427" y="1662"/>
                    </a:lnTo>
                    <a:lnTo>
                      <a:pt x="417" y="1661"/>
                    </a:lnTo>
                    <a:lnTo>
                      <a:pt x="407" y="1661"/>
                    </a:lnTo>
                    <a:lnTo>
                      <a:pt x="398" y="1662"/>
                    </a:lnTo>
                    <a:lnTo>
                      <a:pt x="388" y="1666"/>
                    </a:lnTo>
                    <a:lnTo>
                      <a:pt x="380" y="1666"/>
                    </a:lnTo>
                    <a:lnTo>
                      <a:pt x="372" y="1666"/>
                    </a:lnTo>
                    <a:lnTo>
                      <a:pt x="365" y="1666"/>
                    </a:lnTo>
                    <a:lnTo>
                      <a:pt x="357" y="1665"/>
                    </a:lnTo>
                    <a:lnTo>
                      <a:pt x="349" y="1665"/>
                    </a:lnTo>
                    <a:lnTo>
                      <a:pt x="341" y="1664"/>
                    </a:lnTo>
                    <a:lnTo>
                      <a:pt x="334" y="1663"/>
                    </a:lnTo>
                    <a:lnTo>
                      <a:pt x="326" y="1662"/>
                    </a:lnTo>
                    <a:lnTo>
                      <a:pt x="319" y="1662"/>
                    </a:lnTo>
                    <a:lnTo>
                      <a:pt x="311" y="1661"/>
                    </a:lnTo>
                    <a:lnTo>
                      <a:pt x="304" y="1661"/>
                    </a:lnTo>
                    <a:lnTo>
                      <a:pt x="296" y="1660"/>
                    </a:lnTo>
                    <a:lnTo>
                      <a:pt x="289" y="1660"/>
                    </a:lnTo>
                    <a:lnTo>
                      <a:pt x="282" y="1660"/>
                    </a:lnTo>
                    <a:lnTo>
                      <a:pt x="275" y="1660"/>
                    </a:lnTo>
                    <a:lnTo>
                      <a:pt x="268" y="1661"/>
                    </a:lnTo>
                    <a:lnTo>
                      <a:pt x="330" y="1672"/>
                    </a:lnTo>
                    <a:lnTo>
                      <a:pt x="325" y="1673"/>
                    </a:lnTo>
                    <a:lnTo>
                      <a:pt x="320" y="1673"/>
                    </a:lnTo>
                    <a:lnTo>
                      <a:pt x="315" y="1672"/>
                    </a:lnTo>
                    <a:lnTo>
                      <a:pt x="310" y="1670"/>
                    </a:lnTo>
                    <a:lnTo>
                      <a:pt x="304" y="1669"/>
                    </a:lnTo>
                    <a:lnTo>
                      <a:pt x="299" y="1669"/>
                    </a:lnTo>
                    <a:lnTo>
                      <a:pt x="294" y="1670"/>
                    </a:lnTo>
                    <a:lnTo>
                      <a:pt x="288" y="1674"/>
                    </a:lnTo>
                    <a:lnTo>
                      <a:pt x="243" y="1670"/>
                    </a:lnTo>
                    <a:lnTo>
                      <a:pt x="245" y="1670"/>
                    </a:lnTo>
                    <a:lnTo>
                      <a:pt x="248" y="1670"/>
                    </a:lnTo>
                    <a:lnTo>
                      <a:pt x="251" y="1670"/>
                    </a:lnTo>
                    <a:lnTo>
                      <a:pt x="252" y="1669"/>
                    </a:lnTo>
                    <a:lnTo>
                      <a:pt x="251" y="1666"/>
                    </a:lnTo>
                    <a:lnTo>
                      <a:pt x="248" y="1665"/>
                    </a:lnTo>
                    <a:lnTo>
                      <a:pt x="245" y="1665"/>
                    </a:lnTo>
                    <a:lnTo>
                      <a:pt x="243" y="1665"/>
                    </a:lnTo>
                    <a:lnTo>
                      <a:pt x="240" y="1665"/>
                    </a:lnTo>
                    <a:lnTo>
                      <a:pt x="237" y="1665"/>
                    </a:lnTo>
                    <a:lnTo>
                      <a:pt x="234" y="1665"/>
                    </a:lnTo>
                    <a:lnTo>
                      <a:pt x="231" y="1665"/>
                    </a:lnTo>
                    <a:lnTo>
                      <a:pt x="231" y="1663"/>
                    </a:lnTo>
                    <a:lnTo>
                      <a:pt x="232" y="1662"/>
                    </a:lnTo>
                    <a:lnTo>
                      <a:pt x="233" y="1662"/>
                    </a:lnTo>
                    <a:lnTo>
                      <a:pt x="233" y="1661"/>
                    </a:lnTo>
                    <a:lnTo>
                      <a:pt x="231" y="1659"/>
                    </a:lnTo>
                    <a:lnTo>
                      <a:pt x="229" y="1659"/>
                    </a:lnTo>
                    <a:lnTo>
                      <a:pt x="227" y="1661"/>
                    </a:lnTo>
                    <a:lnTo>
                      <a:pt x="225" y="1662"/>
                    </a:lnTo>
                    <a:lnTo>
                      <a:pt x="224" y="1660"/>
                    </a:lnTo>
                    <a:lnTo>
                      <a:pt x="221" y="1659"/>
                    </a:lnTo>
                    <a:lnTo>
                      <a:pt x="219" y="1659"/>
                    </a:lnTo>
                    <a:lnTo>
                      <a:pt x="216" y="1659"/>
                    </a:lnTo>
                    <a:lnTo>
                      <a:pt x="213" y="1659"/>
                    </a:lnTo>
                    <a:lnTo>
                      <a:pt x="210" y="1659"/>
                    </a:lnTo>
                    <a:lnTo>
                      <a:pt x="207" y="1658"/>
                    </a:lnTo>
                    <a:lnTo>
                      <a:pt x="205" y="1657"/>
                    </a:lnTo>
                    <a:lnTo>
                      <a:pt x="199" y="1661"/>
                    </a:lnTo>
                    <a:lnTo>
                      <a:pt x="38" y="1653"/>
                    </a:lnTo>
                    <a:lnTo>
                      <a:pt x="42" y="1650"/>
                    </a:lnTo>
                    <a:lnTo>
                      <a:pt x="50" y="1650"/>
                    </a:lnTo>
                    <a:lnTo>
                      <a:pt x="58" y="1651"/>
                    </a:lnTo>
                    <a:lnTo>
                      <a:pt x="66" y="1652"/>
                    </a:lnTo>
                    <a:lnTo>
                      <a:pt x="74" y="1653"/>
                    </a:lnTo>
                    <a:lnTo>
                      <a:pt x="81" y="1653"/>
                    </a:lnTo>
                    <a:lnTo>
                      <a:pt x="89" y="1654"/>
                    </a:lnTo>
                    <a:lnTo>
                      <a:pt x="96" y="1654"/>
                    </a:lnTo>
                    <a:lnTo>
                      <a:pt x="104" y="1654"/>
                    </a:lnTo>
                    <a:lnTo>
                      <a:pt x="111" y="1655"/>
                    </a:lnTo>
                    <a:lnTo>
                      <a:pt x="118" y="1655"/>
                    </a:lnTo>
                    <a:lnTo>
                      <a:pt x="126" y="1655"/>
                    </a:lnTo>
                    <a:lnTo>
                      <a:pt x="134" y="1655"/>
                    </a:lnTo>
                    <a:lnTo>
                      <a:pt x="141" y="1655"/>
                    </a:lnTo>
                    <a:lnTo>
                      <a:pt x="149" y="1655"/>
                    </a:lnTo>
                    <a:lnTo>
                      <a:pt x="158" y="1655"/>
                    </a:lnTo>
                    <a:lnTo>
                      <a:pt x="166" y="1655"/>
                    </a:lnTo>
                    <a:lnTo>
                      <a:pt x="166" y="1653"/>
                    </a:lnTo>
                    <a:lnTo>
                      <a:pt x="156" y="1651"/>
                    </a:lnTo>
                    <a:lnTo>
                      <a:pt x="145" y="1650"/>
                    </a:lnTo>
                    <a:lnTo>
                      <a:pt x="136" y="1649"/>
                    </a:lnTo>
                    <a:lnTo>
                      <a:pt x="127" y="1649"/>
                    </a:lnTo>
                    <a:lnTo>
                      <a:pt x="117" y="1647"/>
                    </a:lnTo>
                    <a:lnTo>
                      <a:pt x="106" y="1647"/>
                    </a:lnTo>
                    <a:lnTo>
                      <a:pt x="96" y="1646"/>
                    </a:lnTo>
                    <a:lnTo>
                      <a:pt x="84" y="1646"/>
                    </a:lnTo>
                    <a:lnTo>
                      <a:pt x="84" y="1645"/>
                    </a:lnTo>
                    <a:lnTo>
                      <a:pt x="83" y="1643"/>
                    </a:lnTo>
                    <a:lnTo>
                      <a:pt x="82" y="1643"/>
                    </a:lnTo>
                    <a:lnTo>
                      <a:pt x="82" y="1642"/>
                    </a:lnTo>
                    <a:lnTo>
                      <a:pt x="84" y="1642"/>
                    </a:lnTo>
                    <a:lnTo>
                      <a:pt x="87" y="1642"/>
                    </a:lnTo>
                    <a:lnTo>
                      <a:pt x="89" y="1642"/>
                    </a:lnTo>
                    <a:lnTo>
                      <a:pt x="92" y="1642"/>
                    </a:lnTo>
                    <a:lnTo>
                      <a:pt x="94" y="1642"/>
                    </a:lnTo>
                    <a:lnTo>
                      <a:pt x="97" y="1642"/>
                    </a:lnTo>
                    <a:lnTo>
                      <a:pt x="99" y="1641"/>
                    </a:lnTo>
                    <a:lnTo>
                      <a:pt x="101" y="1640"/>
                    </a:lnTo>
                    <a:lnTo>
                      <a:pt x="94" y="1637"/>
                    </a:lnTo>
                    <a:lnTo>
                      <a:pt x="86" y="1634"/>
                    </a:lnTo>
                    <a:lnTo>
                      <a:pt x="77" y="1632"/>
                    </a:lnTo>
                    <a:lnTo>
                      <a:pt x="68" y="1631"/>
                    </a:lnTo>
                    <a:lnTo>
                      <a:pt x="59" y="1632"/>
                    </a:lnTo>
                    <a:lnTo>
                      <a:pt x="50" y="1633"/>
                    </a:lnTo>
                    <a:lnTo>
                      <a:pt x="42" y="1635"/>
                    </a:lnTo>
                    <a:lnTo>
                      <a:pt x="34" y="1638"/>
                    </a:lnTo>
                    <a:lnTo>
                      <a:pt x="37" y="1636"/>
                    </a:lnTo>
                    <a:lnTo>
                      <a:pt x="40" y="1635"/>
                    </a:lnTo>
                    <a:lnTo>
                      <a:pt x="43" y="1634"/>
                    </a:lnTo>
                    <a:lnTo>
                      <a:pt x="47" y="1632"/>
                    </a:lnTo>
                    <a:lnTo>
                      <a:pt x="51" y="1631"/>
                    </a:lnTo>
                    <a:lnTo>
                      <a:pt x="55" y="1631"/>
                    </a:lnTo>
                    <a:lnTo>
                      <a:pt x="59" y="1631"/>
                    </a:lnTo>
                    <a:lnTo>
                      <a:pt x="63" y="1631"/>
                    </a:lnTo>
                    <a:lnTo>
                      <a:pt x="71" y="1631"/>
                    </a:lnTo>
                    <a:lnTo>
                      <a:pt x="79" y="1631"/>
                    </a:lnTo>
                    <a:lnTo>
                      <a:pt x="87" y="1631"/>
                    </a:lnTo>
                    <a:lnTo>
                      <a:pt x="94" y="1631"/>
                    </a:lnTo>
                    <a:lnTo>
                      <a:pt x="101" y="1632"/>
                    </a:lnTo>
                    <a:lnTo>
                      <a:pt x="109" y="1633"/>
                    </a:lnTo>
                    <a:lnTo>
                      <a:pt x="116" y="1635"/>
                    </a:lnTo>
                    <a:lnTo>
                      <a:pt x="124" y="1636"/>
                    </a:lnTo>
                    <a:lnTo>
                      <a:pt x="125" y="1634"/>
                    </a:lnTo>
                    <a:lnTo>
                      <a:pt x="118" y="1620"/>
                    </a:lnTo>
                    <a:lnTo>
                      <a:pt x="110" y="1607"/>
                    </a:lnTo>
                    <a:lnTo>
                      <a:pt x="102" y="1595"/>
                    </a:lnTo>
                    <a:lnTo>
                      <a:pt x="93" y="1583"/>
                    </a:lnTo>
                    <a:lnTo>
                      <a:pt x="83" y="1572"/>
                    </a:lnTo>
                    <a:lnTo>
                      <a:pt x="74" y="1560"/>
                    </a:lnTo>
                    <a:lnTo>
                      <a:pt x="64" y="1549"/>
                    </a:lnTo>
                    <a:lnTo>
                      <a:pt x="54" y="1537"/>
                    </a:lnTo>
                    <a:lnTo>
                      <a:pt x="45" y="1526"/>
                    </a:lnTo>
                    <a:lnTo>
                      <a:pt x="36" y="1514"/>
                    </a:lnTo>
                    <a:lnTo>
                      <a:pt x="27" y="1502"/>
                    </a:lnTo>
                    <a:lnTo>
                      <a:pt x="20" y="1490"/>
                    </a:lnTo>
                    <a:lnTo>
                      <a:pt x="13" y="1478"/>
                    </a:lnTo>
                    <a:lnTo>
                      <a:pt x="7" y="1464"/>
                    </a:lnTo>
                    <a:lnTo>
                      <a:pt x="3" y="1450"/>
                    </a:lnTo>
                    <a:lnTo>
                      <a:pt x="0" y="1435"/>
                    </a:lnTo>
                    <a:lnTo>
                      <a:pt x="2" y="1424"/>
                    </a:lnTo>
                    <a:lnTo>
                      <a:pt x="7" y="1414"/>
                    </a:lnTo>
                    <a:lnTo>
                      <a:pt x="13" y="1406"/>
                    </a:lnTo>
                    <a:lnTo>
                      <a:pt x="21" y="1398"/>
                    </a:lnTo>
                    <a:lnTo>
                      <a:pt x="29" y="1391"/>
                    </a:lnTo>
                    <a:lnTo>
                      <a:pt x="38" y="1385"/>
                    </a:lnTo>
                    <a:lnTo>
                      <a:pt x="47" y="1379"/>
                    </a:lnTo>
                    <a:lnTo>
                      <a:pt x="55" y="1372"/>
                    </a:lnTo>
                    <a:lnTo>
                      <a:pt x="53" y="1370"/>
                    </a:lnTo>
                    <a:lnTo>
                      <a:pt x="51" y="1368"/>
                    </a:lnTo>
                    <a:lnTo>
                      <a:pt x="48" y="1367"/>
                    </a:lnTo>
                    <a:lnTo>
                      <a:pt x="46" y="1366"/>
                    </a:lnTo>
                    <a:lnTo>
                      <a:pt x="43" y="1364"/>
                    </a:lnTo>
                    <a:lnTo>
                      <a:pt x="40" y="1364"/>
                    </a:lnTo>
                    <a:lnTo>
                      <a:pt x="38" y="1363"/>
                    </a:lnTo>
                    <a:lnTo>
                      <a:pt x="36" y="1363"/>
                    </a:lnTo>
                    <a:lnTo>
                      <a:pt x="36" y="1364"/>
                    </a:lnTo>
                    <a:lnTo>
                      <a:pt x="35" y="1364"/>
                    </a:lnTo>
                    <a:lnTo>
                      <a:pt x="33" y="1364"/>
                    </a:lnTo>
                    <a:lnTo>
                      <a:pt x="31" y="1364"/>
                    </a:lnTo>
                    <a:lnTo>
                      <a:pt x="30" y="1363"/>
                    </a:lnTo>
                    <a:lnTo>
                      <a:pt x="36" y="1352"/>
                    </a:lnTo>
                    <a:lnTo>
                      <a:pt x="44" y="1342"/>
                    </a:lnTo>
                    <a:lnTo>
                      <a:pt x="52" y="1332"/>
                    </a:lnTo>
                    <a:lnTo>
                      <a:pt x="60" y="1323"/>
                    </a:lnTo>
                    <a:lnTo>
                      <a:pt x="69" y="1313"/>
                    </a:lnTo>
                    <a:lnTo>
                      <a:pt x="78" y="1304"/>
                    </a:lnTo>
                    <a:lnTo>
                      <a:pt x="87" y="1294"/>
                    </a:lnTo>
                    <a:lnTo>
                      <a:pt x="96" y="1284"/>
                    </a:lnTo>
                    <a:lnTo>
                      <a:pt x="99" y="1278"/>
                    </a:lnTo>
                    <a:lnTo>
                      <a:pt x="104" y="1271"/>
                    </a:lnTo>
                    <a:lnTo>
                      <a:pt x="108" y="1265"/>
                    </a:lnTo>
                    <a:lnTo>
                      <a:pt x="112" y="1259"/>
                    </a:lnTo>
                    <a:lnTo>
                      <a:pt x="117" y="1254"/>
                    </a:lnTo>
                    <a:lnTo>
                      <a:pt x="121" y="1248"/>
                    </a:lnTo>
                    <a:lnTo>
                      <a:pt x="127" y="1242"/>
                    </a:lnTo>
                    <a:lnTo>
                      <a:pt x="131" y="1236"/>
                    </a:lnTo>
                    <a:lnTo>
                      <a:pt x="136" y="1231"/>
                    </a:lnTo>
                    <a:lnTo>
                      <a:pt x="140" y="1225"/>
                    </a:lnTo>
                    <a:lnTo>
                      <a:pt x="144" y="1219"/>
                    </a:lnTo>
                    <a:lnTo>
                      <a:pt x="148" y="1213"/>
                    </a:lnTo>
                    <a:lnTo>
                      <a:pt x="152" y="1207"/>
                    </a:lnTo>
                    <a:lnTo>
                      <a:pt x="155" y="1200"/>
                    </a:lnTo>
                    <a:lnTo>
                      <a:pt x="158" y="1193"/>
                    </a:lnTo>
                    <a:lnTo>
                      <a:pt x="160" y="1187"/>
                    </a:lnTo>
                    <a:lnTo>
                      <a:pt x="159" y="1174"/>
                    </a:lnTo>
                    <a:lnTo>
                      <a:pt x="158" y="1162"/>
                    </a:lnTo>
                    <a:lnTo>
                      <a:pt x="157" y="1150"/>
                    </a:lnTo>
                    <a:lnTo>
                      <a:pt x="156" y="1138"/>
                    </a:lnTo>
                    <a:lnTo>
                      <a:pt x="156" y="1126"/>
                    </a:lnTo>
                    <a:lnTo>
                      <a:pt x="156" y="1114"/>
                    </a:lnTo>
                    <a:lnTo>
                      <a:pt x="157" y="1102"/>
                    </a:lnTo>
                    <a:lnTo>
                      <a:pt x="158" y="1089"/>
                    </a:lnTo>
                    <a:lnTo>
                      <a:pt x="159" y="1077"/>
                    </a:lnTo>
                    <a:lnTo>
                      <a:pt x="159" y="1064"/>
                    </a:lnTo>
                    <a:lnTo>
                      <a:pt x="161" y="1052"/>
                    </a:lnTo>
                    <a:lnTo>
                      <a:pt x="162" y="1040"/>
                    </a:lnTo>
                    <a:lnTo>
                      <a:pt x="164" y="1028"/>
                    </a:lnTo>
                    <a:lnTo>
                      <a:pt x="166" y="1015"/>
                    </a:lnTo>
                    <a:lnTo>
                      <a:pt x="168" y="1003"/>
                    </a:lnTo>
                    <a:lnTo>
                      <a:pt x="170" y="991"/>
                    </a:lnTo>
                    <a:lnTo>
                      <a:pt x="167" y="983"/>
                    </a:lnTo>
                    <a:lnTo>
                      <a:pt x="166" y="976"/>
                    </a:lnTo>
                    <a:lnTo>
                      <a:pt x="167" y="969"/>
                    </a:lnTo>
                    <a:lnTo>
                      <a:pt x="169" y="962"/>
                    </a:lnTo>
                    <a:lnTo>
                      <a:pt x="172" y="955"/>
                    </a:lnTo>
                    <a:lnTo>
                      <a:pt x="174" y="948"/>
                    </a:lnTo>
                    <a:lnTo>
                      <a:pt x="176" y="940"/>
                    </a:lnTo>
                    <a:lnTo>
                      <a:pt x="176" y="932"/>
                    </a:lnTo>
                    <a:lnTo>
                      <a:pt x="178" y="927"/>
                    </a:lnTo>
                    <a:lnTo>
                      <a:pt x="181" y="921"/>
                    </a:lnTo>
                    <a:lnTo>
                      <a:pt x="185" y="915"/>
                    </a:lnTo>
                    <a:lnTo>
                      <a:pt x="187" y="909"/>
                    </a:lnTo>
                    <a:lnTo>
                      <a:pt x="189" y="904"/>
                    </a:lnTo>
                    <a:lnTo>
                      <a:pt x="189" y="898"/>
                    </a:lnTo>
                    <a:lnTo>
                      <a:pt x="187" y="894"/>
                    </a:lnTo>
                    <a:lnTo>
                      <a:pt x="182" y="892"/>
                    </a:lnTo>
                    <a:lnTo>
                      <a:pt x="182" y="877"/>
                    </a:lnTo>
                    <a:lnTo>
                      <a:pt x="181" y="863"/>
                    </a:lnTo>
                    <a:lnTo>
                      <a:pt x="180" y="850"/>
                    </a:lnTo>
                    <a:lnTo>
                      <a:pt x="179" y="837"/>
                    </a:lnTo>
                    <a:lnTo>
                      <a:pt x="178" y="824"/>
                    </a:lnTo>
                    <a:lnTo>
                      <a:pt x="176" y="811"/>
                    </a:lnTo>
                    <a:lnTo>
                      <a:pt x="174" y="798"/>
                    </a:lnTo>
                    <a:lnTo>
                      <a:pt x="172" y="785"/>
                    </a:lnTo>
                    <a:lnTo>
                      <a:pt x="170" y="773"/>
                    </a:lnTo>
                    <a:lnTo>
                      <a:pt x="168" y="760"/>
                    </a:lnTo>
                    <a:lnTo>
                      <a:pt x="166" y="747"/>
                    </a:lnTo>
                    <a:lnTo>
                      <a:pt x="164" y="734"/>
                    </a:lnTo>
                    <a:lnTo>
                      <a:pt x="163" y="722"/>
                    </a:lnTo>
                    <a:lnTo>
                      <a:pt x="161" y="708"/>
                    </a:lnTo>
                    <a:lnTo>
                      <a:pt x="159" y="695"/>
                    </a:lnTo>
                    <a:lnTo>
                      <a:pt x="158" y="681"/>
                    </a:lnTo>
                    <a:lnTo>
                      <a:pt x="155" y="659"/>
                    </a:lnTo>
                    <a:lnTo>
                      <a:pt x="151" y="637"/>
                    </a:lnTo>
                    <a:lnTo>
                      <a:pt x="149" y="615"/>
                    </a:lnTo>
                    <a:lnTo>
                      <a:pt x="147" y="595"/>
                    </a:lnTo>
                    <a:lnTo>
                      <a:pt x="145" y="574"/>
                    </a:lnTo>
                    <a:lnTo>
                      <a:pt x="144" y="553"/>
                    </a:lnTo>
                    <a:lnTo>
                      <a:pt x="144" y="533"/>
                    </a:lnTo>
                    <a:lnTo>
                      <a:pt x="144" y="513"/>
                    </a:lnTo>
                    <a:lnTo>
                      <a:pt x="144" y="493"/>
                    </a:lnTo>
                    <a:lnTo>
                      <a:pt x="145" y="473"/>
                    </a:lnTo>
                    <a:lnTo>
                      <a:pt x="145" y="452"/>
                    </a:lnTo>
                    <a:lnTo>
                      <a:pt x="147" y="431"/>
                    </a:lnTo>
                    <a:lnTo>
                      <a:pt x="148" y="409"/>
                    </a:lnTo>
                    <a:lnTo>
                      <a:pt x="149" y="388"/>
                    </a:lnTo>
                    <a:lnTo>
                      <a:pt x="151" y="365"/>
                    </a:lnTo>
                    <a:lnTo>
                      <a:pt x="153" y="342"/>
                    </a:lnTo>
                    <a:lnTo>
                      <a:pt x="154" y="342"/>
                    </a:lnTo>
                    <a:lnTo>
                      <a:pt x="152" y="324"/>
                    </a:lnTo>
                    <a:lnTo>
                      <a:pt x="152" y="306"/>
                    </a:lnTo>
                    <a:lnTo>
                      <a:pt x="154" y="288"/>
                    </a:lnTo>
                    <a:lnTo>
                      <a:pt x="155" y="271"/>
                    </a:lnTo>
                    <a:lnTo>
                      <a:pt x="159" y="253"/>
                    </a:lnTo>
                    <a:lnTo>
                      <a:pt x="163" y="237"/>
                    </a:lnTo>
                    <a:lnTo>
                      <a:pt x="168" y="219"/>
                    </a:lnTo>
                    <a:lnTo>
                      <a:pt x="174" y="203"/>
                    </a:lnTo>
                    <a:lnTo>
                      <a:pt x="180" y="187"/>
                    </a:lnTo>
                    <a:lnTo>
                      <a:pt x="187" y="170"/>
                    </a:lnTo>
                    <a:lnTo>
                      <a:pt x="195" y="154"/>
                    </a:lnTo>
                    <a:lnTo>
                      <a:pt x="202" y="138"/>
                    </a:lnTo>
                    <a:lnTo>
                      <a:pt x="210" y="122"/>
                    </a:lnTo>
                    <a:lnTo>
                      <a:pt x="218" y="106"/>
                    </a:lnTo>
                    <a:lnTo>
                      <a:pt x="226" y="90"/>
                    </a:lnTo>
                    <a:lnTo>
                      <a:pt x="233" y="75"/>
                    </a:lnTo>
                    <a:lnTo>
                      <a:pt x="243" y="62"/>
                    </a:lnTo>
                    <a:lnTo>
                      <a:pt x="253" y="51"/>
                    </a:lnTo>
                    <a:lnTo>
                      <a:pt x="264" y="42"/>
                    </a:lnTo>
                    <a:lnTo>
                      <a:pt x="276" y="33"/>
                    </a:lnTo>
                    <a:lnTo>
                      <a:pt x="289" y="27"/>
                    </a:lnTo>
                    <a:lnTo>
                      <a:pt x="302" y="21"/>
                    </a:lnTo>
                    <a:lnTo>
                      <a:pt x="316" y="16"/>
                    </a:lnTo>
                    <a:lnTo>
                      <a:pt x="330" y="12"/>
                    </a:lnTo>
                    <a:lnTo>
                      <a:pt x="345" y="9"/>
                    </a:lnTo>
                    <a:lnTo>
                      <a:pt x="360" y="7"/>
                    </a:lnTo>
                    <a:lnTo>
                      <a:pt x="376" y="6"/>
                    </a:lnTo>
                    <a:lnTo>
                      <a:pt x="391" y="5"/>
                    </a:lnTo>
                    <a:lnTo>
                      <a:pt x="407" y="4"/>
                    </a:lnTo>
                    <a:lnTo>
                      <a:pt x="422" y="4"/>
                    </a:lnTo>
                    <a:lnTo>
                      <a:pt x="438" y="4"/>
                    </a:lnTo>
                    <a:lnTo>
                      <a:pt x="453" y="4"/>
                    </a:lnTo>
                    <a:lnTo>
                      <a:pt x="464" y="2"/>
                    </a:lnTo>
                    <a:lnTo>
                      <a:pt x="474" y="0"/>
                    </a:lnTo>
                    <a:lnTo>
                      <a:pt x="484" y="0"/>
                    </a:lnTo>
                    <a:lnTo>
                      <a:pt x="493" y="0"/>
                    </a:lnTo>
                    <a:lnTo>
                      <a:pt x="503" y="0"/>
                    </a:lnTo>
                    <a:lnTo>
                      <a:pt x="513" y="1"/>
                    </a:lnTo>
                    <a:lnTo>
                      <a:pt x="522" y="3"/>
                    </a:lnTo>
                    <a:lnTo>
                      <a:pt x="532" y="5"/>
                    </a:lnTo>
                    <a:lnTo>
                      <a:pt x="541" y="8"/>
                    </a:lnTo>
                    <a:lnTo>
                      <a:pt x="550" y="10"/>
                    </a:lnTo>
                    <a:lnTo>
                      <a:pt x="560" y="13"/>
                    </a:lnTo>
                    <a:lnTo>
                      <a:pt x="569" y="16"/>
                    </a:lnTo>
                    <a:lnTo>
                      <a:pt x="578" y="18"/>
                    </a:lnTo>
                    <a:lnTo>
                      <a:pt x="588" y="21"/>
                    </a:lnTo>
                    <a:lnTo>
                      <a:pt x="597" y="23"/>
                    </a:lnTo>
                    <a:lnTo>
                      <a:pt x="607" y="25"/>
                    </a:lnTo>
                    <a:lnTo>
                      <a:pt x="614" y="32"/>
                    </a:lnTo>
                    <a:lnTo>
                      <a:pt x="621" y="40"/>
                    </a:lnTo>
                    <a:lnTo>
                      <a:pt x="629" y="47"/>
                    </a:lnTo>
                    <a:lnTo>
                      <a:pt x="636" y="55"/>
                    </a:lnTo>
                    <a:lnTo>
                      <a:pt x="643" y="64"/>
                    </a:lnTo>
                    <a:lnTo>
                      <a:pt x="649" y="72"/>
                    </a:lnTo>
                    <a:lnTo>
                      <a:pt x="655" y="81"/>
                    </a:lnTo>
                    <a:lnTo>
                      <a:pt x="660" y="90"/>
                    </a:lnTo>
                  </a:path>
                </a:pathLst>
              </a:custGeom>
              <a:solidFill>
                <a:srgbClr val="000000"/>
              </a:solidFill>
              <a:ln w="9525" cap="rnd">
                <a:noFill/>
                <a:round/>
                <a:headEnd/>
                <a:tailEnd/>
              </a:ln>
              <a:effectLst/>
            </p:spPr>
            <p:txBody>
              <a:bodyPr/>
              <a:lstStyle/>
              <a:p>
                <a:endParaRPr lang="cs-CZ"/>
              </a:p>
            </p:txBody>
          </p:sp>
          <p:sp>
            <p:nvSpPr>
              <p:cNvPr id="8" name="Freeform 6"/>
              <p:cNvSpPr>
                <a:spLocks/>
              </p:cNvSpPr>
              <p:nvPr/>
            </p:nvSpPr>
            <p:spPr bwMode="auto">
              <a:xfrm>
                <a:off x="752" y="2303"/>
                <a:ext cx="723" cy="1053"/>
              </a:xfrm>
              <a:custGeom>
                <a:avLst/>
                <a:gdLst/>
                <a:ahLst/>
                <a:cxnLst>
                  <a:cxn ang="0">
                    <a:pos x="522" y="163"/>
                  </a:cxn>
                  <a:cxn ang="0">
                    <a:pos x="553" y="293"/>
                  </a:cxn>
                  <a:cxn ang="0">
                    <a:pos x="561" y="337"/>
                  </a:cxn>
                  <a:cxn ang="0">
                    <a:pos x="577" y="402"/>
                  </a:cxn>
                  <a:cxn ang="0">
                    <a:pos x="591" y="468"/>
                  </a:cxn>
                  <a:cxn ang="0">
                    <a:pos x="612" y="539"/>
                  </a:cxn>
                  <a:cxn ang="0">
                    <a:pos x="607" y="603"/>
                  </a:cxn>
                  <a:cxn ang="0">
                    <a:pos x="616" y="713"/>
                  </a:cxn>
                  <a:cxn ang="0">
                    <a:pos x="610" y="806"/>
                  </a:cxn>
                  <a:cxn ang="0">
                    <a:pos x="505" y="818"/>
                  </a:cxn>
                  <a:cxn ang="0">
                    <a:pos x="421" y="846"/>
                  </a:cxn>
                  <a:cxn ang="0">
                    <a:pos x="408" y="728"/>
                  </a:cxn>
                  <a:cxn ang="0">
                    <a:pos x="390" y="612"/>
                  </a:cxn>
                  <a:cxn ang="0">
                    <a:pos x="369" y="497"/>
                  </a:cxn>
                  <a:cxn ang="0">
                    <a:pos x="348" y="406"/>
                  </a:cxn>
                  <a:cxn ang="0">
                    <a:pos x="354" y="460"/>
                  </a:cxn>
                  <a:cxn ang="0">
                    <a:pos x="329" y="406"/>
                  </a:cxn>
                  <a:cxn ang="0">
                    <a:pos x="344" y="460"/>
                  </a:cxn>
                  <a:cxn ang="0">
                    <a:pos x="351" y="480"/>
                  </a:cxn>
                  <a:cxn ang="0">
                    <a:pos x="339" y="475"/>
                  </a:cxn>
                  <a:cxn ang="0">
                    <a:pos x="356" y="511"/>
                  </a:cxn>
                  <a:cxn ang="0">
                    <a:pos x="355" y="535"/>
                  </a:cxn>
                  <a:cxn ang="0">
                    <a:pos x="343" y="542"/>
                  </a:cxn>
                  <a:cxn ang="0">
                    <a:pos x="373" y="573"/>
                  </a:cxn>
                  <a:cxn ang="0">
                    <a:pos x="365" y="628"/>
                  </a:cxn>
                  <a:cxn ang="0">
                    <a:pos x="335" y="678"/>
                  </a:cxn>
                  <a:cxn ang="0">
                    <a:pos x="372" y="634"/>
                  </a:cxn>
                  <a:cxn ang="0">
                    <a:pos x="386" y="649"/>
                  </a:cxn>
                  <a:cxn ang="0">
                    <a:pos x="383" y="697"/>
                  </a:cxn>
                  <a:cxn ang="0">
                    <a:pos x="388" y="692"/>
                  </a:cxn>
                  <a:cxn ang="0">
                    <a:pos x="402" y="738"/>
                  </a:cxn>
                  <a:cxn ang="0">
                    <a:pos x="407" y="829"/>
                  </a:cxn>
                  <a:cxn ang="0">
                    <a:pos x="399" y="872"/>
                  </a:cxn>
                  <a:cxn ang="0">
                    <a:pos x="395" y="904"/>
                  </a:cxn>
                  <a:cxn ang="0">
                    <a:pos x="353" y="894"/>
                  </a:cxn>
                  <a:cxn ang="0">
                    <a:pos x="291" y="899"/>
                  </a:cxn>
                  <a:cxn ang="0">
                    <a:pos x="200" y="903"/>
                  </a:cxn>
                  <a:cxn ang="0">
                    <a:pos x="165" y="886"/>
                  </a:cxn>
                  <a:cxn ang="0">
                    <a:pos x="159" y="908"/>
                  </a:cxn>
                  <a:cxn ang="0">
                    <a:pos x="88" y="918"/>
                  </a:cxn>
                  <a:cxn ang="0">
                    <a:pos x="61" y="902"/>
                  </a:cxn>
                  <a:cxn ang="0">
                    <a:pos x="27" y="919"/>
                  </a:cxn>
                  <a:cxn ang="0">
                    <a:pos x="53" y="824"/>
                  </a:cxn>
                  <a:cxn ang="0">
                    <a:pos x="45" y="712"/>
                  </a:cxn>
                  <a:cxn ang="0">
                    <a:pos x="33" y="602"/>
                  </a:cxn>
                  <a:cxn ang="0">
                    <a:pos x="18" y="492"/>
                  </a:cxn>
                  <a:cxn ang="0">
                    <a:pos x="2" y="376"/>
                  </a:cxn>
                  <a:cxn ang="0">
                    <a:pos x="10" y="238"/>
                  </a:cxn>
                  <a:cxn ang="0">
                    <a:pos x="50" y="124"/>
                  </a:cxn>
                  <a:cxn ang="0">
                    <a:pos x="95" y="54"/>
                  </a:cxn>
                  <a:cxn ang="0">
                    <a:pos x="161" y="12"/>
                  </a:cxn>
                  <a:cxn ang="0">
                    <a:pos x="222" y="8"/>
                  </a:cxn>
                  <a:cxn ang="0">
                    <a:pos x="260" y="14"/>
                  </a:cxn>
                  <a:cxn ang="0">
                    <a:pos x="221" y="57"/>
                  </a:cxn>
                  <a:cxn ang="0">
                    <a:pos x="211" y="83"/>
                  </a:cxn>
                  <a:cxn ang="0">
                    <a:pos x="258" y="26"/>
                  </a:cxn>
                  <a:cxn ang="0">
                    <a:pos x="330" y="2"/>
                  </a:cxn>
                  <a:cxn ang="0">
                    <a:pos x="421" y="17"/>
                  </a:cxn>
                </a:cxnLst>
                <a:rect l="0" t="0" r="r" b="b"/>
                <a:pathLst>
                  <a:path w="624" h="944">
                    <a:moveTo>
                      <a:pt x="477" y="56"/>
                    </a:moveTo>
                    <a:lnTo>
                      <a:pt x="484" y="71"/>
                    </a:lnTo>
                    <a:lnTo>
                      <a:pt x="492" y="85"/>
                    </a:lnTo>
                    <a:lnTo>
                      <a:pt x="498" y="100"/>
                    </a:lnTo>
                    <a:lnTo>
                      <a:pt x="505" y="116"/>
                    </a:lnTo>
                    <a:lnTo>
                      <a:pt x="511" y="131"/>
                    </a:lnTo>
                    <a:lnTo>
                      <a:pt x="517" y="147"/>
                    </a:lnTo>
                    <a:lnTo>
                      <a:pt x="522" y="163"/>
                    </a:lnTo>
                    <a:lnTo>
                      <a:pt x="527" y="179"/>
                    </a:lnTo>
                    <a:lnTo>
                      <a:pt x="532" y="196"/>
                    </a:lnTo>
                    <a:lnTo>
                      <a:pt x="536" y="212"/>
                    </a:lnTo>
                    <a:lnTo>
                      <a:pt x="540" y="228"/>
                    </a:lnTo>
                    <a:lnTo>
                      <a:pt x="544" y="244"/>
                    </a:lnTo>
                    <a:lnTo>
                      <a:pt x="547" y="260"/>
                    </a:lnTo>
                    <a:lnTo>
                      <a:pt x="550" y="277"/>
                    </a:lnTo>
                    <a:lnTo>
                      <a:pt x="553" y="293"/>
                    </a:lnTo>
                    <a:lnTo>
                      <a:pt x="556" y="310"/>
                    </a:lnTo>
                    <a:lnTo>
                      <a:pt x="554" y="313"/>
                    </a:lnTo>
                    <a:lnTo>
                      <a:pt x="553" y="316"/>
                    </a:lnTo>
                    <a:lnTo>
                      <a:pt x="552" y="318"/>
                    </a:lnTo>
                    <a:lnTo>
                      <a:pt x="553" y="321"/>
                    </a:lnTo>
                    <a:lnTo>
                      <a:pt x="557" y="321"/>
                    </a:lnTo>
                    <a:lnTo>
                      <a:pt x="560" y="329"/>
                    </a:lnTo>
                    <a:lnTo>
                      <a:pt x="561" y="337"/>
                    </a:lnTo>
                    <a:lnTo>
                      <a:pt x="564" y="345"/>
                    </a:lnTo>
                    <a:lnTo>
                      <a:pt x="566" y="353"/>
                    </a:lnTo>
                    <a:lnTo>
                      <a:pt x="568" y="361"/>
                    </a:lnTo>
                    <a:lnTo>
                      <a:pt x="570" y="369"/>
                    </a:lnTo>
                    <a:lnTo>
                      <a:pt x="572" y="377"/>
                    </a:lnTo>
                    <a:lnTo>
                      <a:pt x="574" y="385"/>
                    </a:lnTo>
                    <a:lnTo>
                      <a:pt x="576" y="394"/>
                    </a:lnTo>
                    <a:lnTo>
                      <a:pt x="577" y="402"/>
                    </a:lnTo>
                    <a:lnTo>
                      <a:pt x="579" y="410"/>
                    </a:lnTo>
                    <a:lnTo>
                      <a:pt x="580" y="418"/>
                    </a:lnTo>
                    <a:lnTo>
                      <a:pt x="581" y="426"/>
                    </a:lnTo>
                    <a:lnTo>
                      <a:pt x="581" y="434"/>
                    </a:lnTo>
                    <a:lnTo>
                      <a:pt x="582" y="441"/>
                    </a:lnTo>
                    <a:lnTo>
                      <a:pt x="582" y="449"/>
                    </a:lnTo>
                    <a:lnTo>
                      <a:pt x="587" y="459"/>
                    </a:lnTo>
                    <a:lnTo>
                      <a:pt x="591" y="468"/>
                    </a:lnTo>
                    <a:lnTo>
                      <a:pt x="592" y="479"/>
                    </a:lnTo>
                    <a:lnTo>
                      <a:pt x="594" y="490"/>
                    </a:lnTo>
                    <a:lnTo>
                      <a:pt x="595" y="500"/>
                    </a:lnTo>
                    <a:lnTo>
                      <a:pt x="598" y="510"/>
                    </a:lnTo>
                    <a:lnTo>
                      <a:pt x="603" y="518"/>
                    </a:lnTo>
                    <a:lnTo>
                      <a:pt x="611" y="525"/>
                    </a:lnTo>
                    <a:lnTo>
                      <a:pt x="614" y="532"/>
                    </a:lnTo>
                    <a:lnTo>
                      <a:pt x="612" y="539"/>
                    </a:lnTo>
                    <a:lnTo>
                      <a:pt x="610" y="546"/>
                    </a:lnTo>
                    <a:lnTo>
                      <a:pt x="606" y="552"/>
                    </a:lnTo>
                    <a:lnTo>
                      <a:pt x="604" y="558"/>
                    </a:lnTo>
                    <a:lnTo>
                      <a:pt x="604" y="563"/>
                    </a:lnTo>
                    <a:lnTo>
                      <a:pt x="608" y="566"/>
                    </a:lnTo>
                    <a:lnTo>
                      <a:pt x="619" y="568"/>
                    </a:lnTo>
                    <a:lnTo>
                      <a:pt x="605" y="589"/>
                    </a:lnTo>
                    <a:lnTo>
                      <a:pt x="607" y="603"/>
                    </a:lnTo>
                    <a:lnTo>
                      <a:pt x="609" y="617"/>
                    </a:lnTo>
                    <a:lnTo>
                      <a:pt x="610" y="631"/>
                    </a:lnTo>
                    <a:lnTo>
                      <a:pt x="611" y="644"/>
                    </a:lnTo>
                    <a:lnTo>
                      <a:pt x="612" y="658"/>
                    </a:lnTo>
                    <a:lnTo>
                      <a:pt x="614" y="672"/>
                    </a:lnTo>
                    <a:lnTo>
                      <a:pt x="614" y="686"/>
                    </a:lnTo>
                    <a:lnTo>
                      <a:pt x="615" y="700"/>
                    </a:lnTo>
                    <a:lnTo>
                      <a:pt x="616" y="713"/>
                    </a:lnTo>
                    <a:lnTo>
                      <a:pt x="617" y="727"/>
                    </a:lnTo>
                    <a:lnTo>
                      <a:pt x="617" y="741"/>
                    </a:lnTo>
                    <a:lnTo>
                      <a:pt x="618" y="755"/>
                    </a:lnTo>
                    <a:lnTo>
                      <a:pt x="619" y="768"/>
                    </a:lnTo>
                    <a:lnTo>
                      <a:pt x="620" y="782"/>
                    </a:lnTo>
                    <a:lnTo>
                      <a:pt x="621" y="795"/>
                    </a:lnTo>
                    <a:lnTo>
                      <a:pt x="623" y="809"/>
                    </a:lnTo>
                    <a:lnTo>
                      <a:pt x="610" y="806"/>
                    </a:lnTo>
                    <a:lnTo>
                      <a:pt x="596" y="804"/>
                    </a:lnTo>
                    <a:lnTo>
                      <a:pt x="583" y="803"/>
                    </a:lnTo>
                    <a:lnTo>
                      <a:pt x="569" y="803"/>
                    </a:lnTo>
                    <a:lnTo>
                      <a:pt x="557" y="805"/>
                    </a:lnTo>
                    <a:lnTo>
                      <a:pt x="544" y="807"/>
                    </a:lnTo>
                    <a:lnTo>
                      <a:pt x="530" y="810"/>
                    </a:lnTo>
                    <a:lnTo>
                      <a:pt x="518" y="814"/>
                    </a:lnTo>
                    <a:lnTo>
                      <a:pt x="505" y="818"/>
                    </a:lnTo>
                    <a:lnTo>
                      <a:pt x="492" y="824"/>
                    </a:lnTo>
                    <a:lnTo>
                      <a:pt x="480" y="829"/>
                    </a:lnTo>
                    <a:lnTo>
                      <a:pt x="468" y="835"/>
                    </a:lnTo>
                    <a:lnTo>
                      <a:pt x="456" y="841"/>
                    </a:lnTo>
                    <a:lnTo>
                      <a:pt x="445" y="848"/>
                    </a:lnTo>
                    <a:lnTo>
                      <a:pt x="433" y="854"/>
                    </a:lnTo>
                    <a:lnTo>
                      <a:pt x="422" y="861"/>
                    </a:lnTo>
                    <a:lnTo>
                      <a:pt x="421" y="846"/>
                    </a:lnTo>
                    <a:lnTo>
                      <a:pt x="419" y="831"/>
                    </a:lnTo>
                    <a:lnTo>
                      <a:pt x="418" y="817"/>
                    </a:lnTo>
                    <a:lnTo>
                      <a:pt x="416" y="802"/>
                    </a:lnTo>
                    <a:lnTo>
                      <a:pt x="414" y="787"/>
                    </a:lnTo>
                    <a:lnTo>
                      <a:pt x="413" y="772"/>
                    </a:lnTo>
                    <a:lnTo>
                      <a:pt x="411" y="758"/>
                    </a:lnTo>
                    <a:lnTo>
                      <a:pt x="409" y="743"/>
                    </a:lnTo>
                    <a:lnTo>
                      <a:pt x="408" y="728"/>
                    </a:lnTo>
                    <a:lnTo>
                      <a:pt x="405" y="714"/>
                    </a:lnTo>
                    <a:lnTo>
                      <a:pt x="403" y="699"/>
                    </a:lnTo>
                    <a:lnTo>
                      <a:pt x="401" y="685"/>
                    </a:lnTo>
                    <a:lnTo>
                      <a:pt x="399" y="670"/>
                    </a:lnTo>
                    <a:lnTo>
                      <a:pt x="397" y="655"/>
                    </a:lnTo>
                    <a:lnTo>
                      <a:pt x="395" y="641"/>
                    </a:lnTo>
                    <a:lnTo>
                      <a:pt x="393" y="627"/>
                    </a:lnTo>
                    <a:lnTo>
                      <a:pt x="390" y="612"/>
                    </a:lnTo>
                    <a:lnTo>
                      <a:pt x="387" y="597"/>
                    </a:lnTo>
                    <a:lnTo>
                      <a:pt x="385" y="583"/>
                    </a:lnTo>
                    <a:lnTo>
                      <a:pt x="383" y="569"/>
                    </a:lnTo>
                    <a:lnTo>
                      <a:pt x="380" y="554"/>
                    </a:lnTo>
                    <a:lnTo>
                      <a:pt x="378" y="540"/>
                    </a:lnTo>
                    <a:lnTo>
                      <a:pt x="375" y="526"/>
                    </a:lnTo>
                    <a:lnTo>
                      <a:pt x="372" y="511"/>
                    </a:lnTo>
                    <a:lnTo>
                      <a:pt x="369" y="497"/>
                    </a:lnTo>
                    <a:lnTo>
                      <a:pt x="366" y="483"/>
                    </a:lnTo>
                    <a:lnTo>
                      <a:pt x="363" y="469"/>
                    </a:lnTo>
                    <a:lnTo>
                      <a:pt x="360" y="454"/>
                    </a:lnTo>
                    <a:lnTo>
                      <a:pt x="358" y="440"/>
                    </a:lnTo>
                    <a:lnTo>
                      <a:pt x="355" y="426"/>
                    </a:lnTo>
                    <a:lnTo>
                      <a:pt x="351" y="412"/>
                    </a:lnTo>
                    <a:lnTo>
                      <a:pt x="348" y="398"/>
                    </a:lnTo>
                    <a:lnTo>
                      <a:pt x="348" y="406"/>
                    </a:lnTo>
                    <a:lnTo>
                      <a:pt x="348" y="414"/>
                    </a:lnTo>
                    <a:lnTo>
                      <a:pt x="350" y="423"/>
                    </a:lnTo>
                    <a:lnTo>
                      <a:pt x="351" y="432"/>
                    </a:lnTo>
                    <a:lnTo>
                      <a:pt x="353" y="440"/>
                    </a:lnTo>
                    <a:lnTo>
                      <a:pt x="354" y="449"/>
                    </a:lnTo>
                    <a:lnTo>
                      <a:pt x="356" y="458"/>
                    </a:lnTo>
                    <a:lnTo>
                      <a:pt x="356" y="467"/>
                    </a:lnTo>
                    <a:lnTo>
                      <a:pt x="354" y="460"/>
                    </a:lnTo>
                    <a:lnTo>
                      <a:pt x="351" y="452"/>
                    </a:lnTo>
                    <a:lnTo>
                      <a:pt x="347" y="444"/>
                    </a:lnTo>
                    <a:lnTo>
                      <a:pt x="343" y="436"/>
                    </a:lnTo>
                    <a:lnTo>
                      <a:pt x="339" y="426"/>
                    </a:lnTo>
                    <a:lnTo>
                      <a:pt x="335" y="417"/>
                    </a:lnTo>
                    <a:lnTo>
                      <a:pt x="332" y="407"/>
                    </a:lnTo>
                    <a:lnTo>
                      <a:pt x="329" y="398"/>
                    </a:lnTo>
                    <a:lnTo>
                      <a:pt x="329" y="406"/>
                    </a:lnTo>
                    <a:lnTo>
                      <a:pt x="331" y="414"/>
                    </a:lnTo>
                    <a:lnTo>
                      <a:pt x="332" y="422"/>
                    </a:lnTo>
                    <a:lnTo>
                      <a:pt x="334" y="430"/>
                    </a:lnTo>
                    <a:lnTo>
                      <a:pt x="337" y="438"/>
                    </a:lnTo>
                    <a:lnTo>
                      <a:pt x="339" y="445"/>
                    </a:lnTo>
                    <a:lnTo>
                      <a:pt x="342" y="453"/>
                    </a:lnTo>
                    <a:lnTo>
                      <a:pt x="345" y="461"/>
                    </a:lnTo>
                    <a:lnTo>
                      <a:pt x="344" y="460"/>
                    </a:lnTo>
                    <a:lnTo>
                      <a:pt x="342" y="458"/>
                    </a:lnTo>
                    <a:lnTo>
                      <a:pt x="340" y="456"/>
                    </a:lnTo>
                    <a:lnTo>
                      <a:pt x="337" y="453"/>
                    </a:lnTo>
                    <a:lnTo>
                      <a:pt x="335" y="450"/>
                    </a:lnTo>
                    <a:lnTo>
                      <a:pt x="332" y="448"/>
                    </a:lnTo>
                    <a:lnTo>
                      <a:pt x="329" y="445"/>
                    </a:lnTo>
                    <a:lnTo>
                      <a:pt x="326" y="444"/>
                    </a:lnTo>
                    <a:lnTo>
                      <a:pt x="351" y="480"/>
                    </a:lnTo>
                    <a:lnTo>
                      <a:pt x="347" y="476"/>
                    </a:lnTo>
                    <a:lnTo>
                      <a:pt x="343" y="472"/>
                    </a:lnTo>
                    <a:lnTo>
                      <a:pt x="340" y="468"/>
                    </a:lnTo>
                    <a:lnTo>
                      <a:pt x="336" y="469"/>
                    </a:lnTo>
                    <a:lnTo>
                      <a:pt x="336" y="471"/>
                    </a:lnTo>
                    <a:lnTo>
                      <a:pt x="336" y="472"/>
                    </a:lnTo>
                    <a:lnTo>
                      <a:pt x="338" y="473"/>
                    </a:lnTo>
                    <a:lnTo>
                      <a:pt x="339" y="475"/>
                    </a:lnTo>
                    <a:lnTo>
                      <a:pt x="334" y="480"/>
                    </a:lnTo>
                    <a:lnTo>
                      <a:pt x="334" y="485"/>
                    </a:lnTo>
                    <a:lnTo>
                      <a:pt x="337" y="490"/>
                    </a:lnTo>
                    <a:lnTo>
                      <a:pt x="341" y="494"/>
                    </a:lnTo>
                    <a:lnTo>
                      <a:pt x="347" y="498"/>
                    </a:lnTo>
                    <a:lnTo>
                      <a:pt x="352" y="503"/>
                    </a:lnTo>
                    <a:lnTo>
                      <a:pt x="356" y="507"/>
                    </a:lnTo>
                    <a:lnTo>
                      <a:pt x="356" y="511"/>
                    </a:lnTo>
                    <a:lnTo>
                      <a:pt x="341" y="498"/>
                    </a:lnTo>
                    <a:lnTo>
                      <a:pt x="336" y="503"/>
                    </a:lnTo>
                    <a:lnTo>
                      <a:pt x="355" y="526"/>
                    </a:lnTo>
                    <a:lnTo>
                      <a:pt x="345" y="518"/>
                    </a:lnTo>
                    <a:lnTo>
                      <a:pt x="343" y="520"/>
                    </a:lnTo>
                    <a:lnTo>
                      <a:pt x="347" y="526"/>
                    </a:lnTo>
                    <a:lnTo>
                      <a:pt x="351" y="530"/>
                    </a:lnTo>
                    <a:lnTo>
                      <a:pt x="355" y="535"/>
                    </a:lnTo>
                    <a:lnTo>
                      <a:pt x="360" y="540"/>
                    </a:lnTo>
                    <a:lnTo>
                      <a:pt x="364" y="545"/>
                    </a:lnTo>
                    <a:lnTo>
                      <a:pt x="367" y="550"/>
                    </a:lnTo>
                    <a:lnTo>
                      <a:pt x="371" y="555"/>
                    </a:lnTo>
                    <a:lnTo>
                      <a:pt x="374" y="561"/>
                    </a:lnTo>
                    <a:lnTo>
                      <a:pt x="345" y="539"/>
                    </a:lnTo>
                    <a:lnTo>
                      <a:pt x="344" y="541"/>
                    </a:lnTo>
                    <a:lnTo>
                      <a:pt x="343" y="542"/>
                    </a:lnTo>
                    <a:lnTo>
                      <a:pt x="343" y="543"/>
                    </a:lnTo>
                    <a:lnTo>
                      <a:pt x="343" y="545"/>
                    </a:lnTo>
                    <a:lnTo>
                      <a:pt x="347" y="549"/>
                    </a:lnTo>
                    <a:lnTo>
                      <a:pt x="352" y="554"/>
                    </a:lnTo>
                    <a:lnTo>
                      <a:pt x="358" y="558"/>
                    </a:lnTo>
                    <a:lnTo>
                      <a:pt x="364" y="562"/>
                    </a:lnTo>
                    <a:lnTo>
                      <a:pt x="369" y="568"/>
                    </a:lnTo>
                    <a:lnTo>
                      <a:pt x="373" y="573"/>
                    </a:lnTo>
                    <a:lnTo>
                      <a:pt x="376" y="579"/>
                    </a:lnTo>
                    <a:lnTo>
                      <a:pt x="377" y="585"/>
                    </a:lnTo>
                    <a:lnTo>
                      <a:pt x="376" y="593"/>
                    </a:lnTo>
                    <a:lnTo>
                      <a:pt x="375" y="601"/>
                    </a:lnTo>
                    <a:lnTo>
                      <a:pt x="374" y="608"/>
                    </a:lnTo>
                    <a:lnTo>
                      <a:pt x="371" y="615"/>
                    </a:lnTo>
                    <a:lnTo>
                      <a:pt x="368" y="622"/>
                    </a:lnTo>
                    <a:lnTo>
                      <a:pt x="365" y="628"/>
                    </a:lnTo>
                    <a:lnTo>
                      <a:pt x="362" y="635"/>
                    </a:lnTo>
                    <a:lnTo>
                      <a:pt x="358" y="641"/>
                    </a:lnTo>
                    <a:lnTo>
                      <a:pt x="354" y="647"/>
                    </a:lnTo>
                    <a:lnTo>
                      <a:pt x="350" y="653"/>
                    </a:lnTo>
                    <a:lnTo>
                      <a:pt x="346" y="659"/>
                    </a:lnTo>
                    <a:lnTo>
                      <a:pt x="343" y="665"/>
                    </a:lnTo>
                    <a:lnTo>
                      <a:pt x="339" y="671"/>
                    </a:lnTo>
                    <a:lnTo>
                      <a:pt x="335" y="678"/>
                    </a:lnTo>
                    <a:lnTo>
                      <a:pt x="332" y="684"/>
                    </a:lnTo>
                    <a:lnTo>
                      <a:pt x="329" y="690"/>
                    </a:lnTo>
                    <a:lnTo>
                      <a:pt x="336" y="681"/>
                    </a:lnTo>
                    <a:lnTo>
                      <a:pt x="344" y="673"/>
                    </a:lnTo>
                    <a:lnTo>
                      <a:pt x="351" y="663"/>
                    </a:lnTo>
                    <a:lnTo>
                      <a:pt x="359" y="654"/>
                    </a:lnTo>
                    <a:lnTo>
                      <a:pt x="366" y="644"/>
                    </a:lnTo>
                    <a:lnTo>
                      <a:pt x="372" y="634"/>
                    </a:lnTo>
                    <a:lnTo>
                      <a:pt x="377" y="624"/>
                    </a:lnTo>
                    <a:lnTo>
                      <a:pt x="381" y="612"/>
                    </a:lnTo>
                    <a:lnTo>
                      <a:pt x="382" y="619"/>
                    </a:lnTo>
                    <a:lnTo>
                      <a:pt x="382" y="624"/>
                    </a:lnTo>
                    <a:lnTo>
                      <a:pt x="383" y="631"/>
                    </a:lnTo>
                    <a:lnTo>
                      <a:pt x="384" y="637"/>
                    </a:lnTo>
                    <a:lnTo>
                      <a:pt x="385" y="643"/>
                    </a:lnTo>
                    <a:lnTo>
                      <a:pt x="386" y="649"/>
                    </a:lnTo>
                    <a:lnTo>
                      <a:pt x="386" y="655"/>
                    </a:lnTo>
                    <a:lnTo>
                      <a:pt x="387" y="661"/>
                    </a:lnTo>
                    <a:lnTo>
                      <a:pt x="387" y="667"/>
                    </a:lnTo>
                    <a:lnTo>
                      <a:pt x="387" y="673"/>
                    </a:lnTo>
                    <a:lnTo>
                      <a:pt x="387" y="679"/>
                    </a:lnTo>
                    <a:lnTo>
                      <a:pt x="386" y="685"/>
                    </a:lnTo>
                    <a:lnTo>
                      <a:pt x="385" y="691"/>
                    </a:lnTo>
                    <a:lnTo>
                      <a:pt x="383" y="697"/>
                    </a:lnTo>
                    <a:lnTo>
                      <a:pt x="380" y="702"/>
                    </a:lnTo>
                    <a:lnTo>
                      <a:pt x="377" y="708"/>
                    </a:lnTo>
                    <a:lnTo>
                      <a:pt x="379" y="709"/>
                    </a:lnTo>
                    <a:lnTo>
                      <a:pt x="382" y="706"/>
                    </a:lnTo>
                    <a:lnTo>
                      <a:pt x="384" y="704"/>
                    </a:lnTo>
                    <a:lnTo>
                      <a:pt x="386" y="700"/>
                    </a:lnTo>
                    <a:lnTo>
                      <a:pt x="387" y="696"/>
                    </a:lnTo>
                    <a:lnTo>
                      <a:pt x="388" y="692"/>
                    </a:lnTo>
                    <a:lnTo>
                      <a:pt x="390" y="688"/>
                    </a:lnTo>
                    <a:lnTo>
                      <a:pt x="391" y="685"/>
                    </a:lnTo>
                    <a:lnTo>
                      <a:pt x="393" y="681"/>
                    </a:lnTo>
                    <a:lnTo>
                      <a:pt x="395" y="692"/>
                    </a:lnTo>
                    <a:lnTo>
                      <a:pt x="398" y="704"/>
                    </a:lnTo>
                    <a:lnTo>
                      <a:pt x="399" y="716"/>
                    </a:lnTo>
                    <a:lnTo>
                      <a:pt x="401" y="727"/>
                    </a:lnTo>
                    <a:lnTo>
                      <a:pt x="402" y="738"/>
                    </a:lnTo>
                    <a:lnTo>
                      <a:pt x="402" y="749"/>
                    </a:lnTo>
                    <a:lnTo>
                      <a:pt x="403" y="761"/>
                    </a:lnTo>
                    <a:lnTo>
                      <a:pt x="403" y="772"/>
                    </a:lnTo>
                    <a:lnTo>
                      <a:pt x="404" y="784"/>
                    </a:lnTo>
                    <a:lnTo>
                      <a:pt x="405" y="795"/>
                    </a:lnTo>
                    <a:lnTo>
                      <a:pt x="405" y="806"/>
                    </a:lnTo>
                    <a:lnTo>
                      <a:pt x="406" y="818"/>
                    </a:lnTo>
                    <a:lnTo>
                      <a:pt x="407" y="829"/>
                    </a:lnTo>
                    <a:lnTo>
                      <a:pt x="409" y="841"/>
                    </a:lnTo>
                    <a:lnTo>
                      <a:pt x="410" y="853"/>
                    </a:lnTo>
                    <a:lnTo>
                      <a:pt x="412" y="865"/>
                    </a:lnTo>
                    <a:lnTo>
                      <a:pt x="410" y="866"/>
                    </a:lnTo>
                    <a:lnTo>
                      <a:pt x="407" y="867"/>
                    </a:lnTo>
                    <a:lnTo>
                      <a:pt x="405" y="868"/>
                    </a:lnTo>
                    <a:lnTo>
                      <a:pt x="402" y="870"/>
                    </a:lnTo>
                    <a:lnTo>
                      <a:pt x="399" y="872"/>
                    </a:lnTo>
                    <a:lnTo>
                      <a:pt x="397" y="873"/>
                    </a:lnTo>
                    <a:lnTo>
                      <a:pt x="395" y="876"/>
                    </a:lnTo>
                    <a:lnTo>
                      <a:pt x="393" y="879"/>
                    </a:lnTo>
                    <a:lnTo>
                      <a:pt x="393" y="884"/>
                    </a:lnTo>
                    <a:lnTo>
                      <a:pt x="393" y="890"/>
                    </a:lnTo>
                    <a:lnTo>
                      <a:pt x="393" y="895"/>
                    </a:lnTo>
                    <a:lnTo>
                      <a:pt x="394" y="900"/>
                    </a:lnTo>
                    <a:lnTo>
                      <a:pt x="395" y="904"/>
                    </a:lnTo>
                    <a:lnTo>
                      <a:pt x="397" y="910"/>
                    </a:lnTo>
                    <a:lnTo>
                      <a:pt x="398" y="915"/>
                    </a:lnTo>
                    <a:lnTo>
                      <a:pt x="398" y="920"/>
                    </a:lnTo>
                    <a:lnTo>
                      <a:pt x="345" y="903"/>
                    </a:lnTo>
                    <a:lnTo>
                      <a:pt x="371" y="894"/>
                    </a:lnTo>
                    <a:lnTo>
                      <a:pt x="365" y="893"/>
                    </a:lnTo>
                    <a:lnTo>
                      <a:pt x="359" y="893"/>
                    </a:lnTo>
                    <a:lnTo>
                      <a:pt x="353" y="894"/>
                    </a:lnTo>
                    <a:lnTo>
                      <a:pt x="347" y="895"/>
                    </a:lnTo>
                    <a:lnTo>
                      <a:pt x="341" y="897"/>
                    </a:lnTo>
                    <a:lnTo>
                      <a:pt x="335" y="899"/>
                    </a:lnTo>
                    <a:lnTo>
                      <a:pt x="329" y="901"/>
                    </a:lnTo>
                    <a:lnTo>
                      <a:pt x="324" y="903"/>
                    </a:lnTo>
                    <a:lnTo>
                      <a:pt x="313" y="900"/>
                    </a:lnTo>
                    <a:lnTo>
                      <a:pt x="302" y="899"/>
                    </a:lnTo>
                    <a:lnTo>
                      <a:pt x="291" y="899"/>
                    </a:lnTo>
                    <a:lnTo>
                      <a:pt x="279" y="900"/>
                    </a:lnTo>
                    <a:lnTo>
                      <a:pt x="267" y="900"/>
                    </a:lnTo>
                    <a:lnTo>
                      <a:pt x="256" y="902"/>
                    </a:lnTo>
                    <a:lnTo>
                      <a:pt x="244" y="903"/>
                    </a:lnTo>
                    <a:lnTo>
                      <a:pt x="233" y="904"/>
                    </a:lnTo>
                    <a:lnTo>
                      <a:pt x="221" y="904"/>
                    </a:lnTo>
                    <a:lnTo>
                      <a:pt x="211" y="904"/>
                    </a:lnTo>
                    <a:lnTo>
                      <a:pt x="200" y="903"/>
                    </a:lnTo>
                    <a:lnTo>
                      <a:pt x="190" y="900"/>
                    </a:lnTo>
                    <a:lnTo>
                      <a:pt x="181" y="896"/>
                    </a:lnTo>
                    <a:lnTo>
                      <a:pt x="173" y="890"/>
                    </a:lnTo>
                    <a:lnTo>
                      <a:pt x="166" y="882"/>
                    </a:lnTo>
                    <a:lnTo>
                      <a:pt x="159" y="871"/>
                    </a:lnTo>
                    <a:lnTo>
                      <a:pt x="159" y="876"/>
                    </a:lnTo>
                    <a:lnTo>
                      <a:pt x="162" y="881"/>
                    </a:lnTo>
                    <a:lnTo>
                      <a:pt x="165" y="886"/>
                    </a:lnTo>
                    <a:lnTo>
                      <a:pt x="169" y="890"/>
                    </a:lnTo>
                    <a:lnTo>
                      <a:pt x="173" y="895"/>
                    </a:lnTo>
                    <a:lnTo>
                      <a:pt x="178" y="899"/>
                    </a:lnTo>
                    <a:lnTo>
                      <a:pt x="182" y="904"/>
                    </a:lnTo>
                    <a:lnTo>
                      <a:pt x="186" y="908"/>
                    </a:lnTo>
                    <a:lnTo>
                      <a:pt x="177" y="907"/>
                    </a:lnTo>
                    <a:lnTo>
                      <a:pt x="168" y="907"/>
                    </a:lnTo>
                    <a:lnTo>
                      <a:pt x="159" y="908"/>
                    </a:lnTo>
                    <a:lnTo>
                      <a:pt x="150" y="910"/>
                    </a:lnTo>
                    <a:lnTo>
                      <a:pt x="140" y="912"/>
                    </a:lnTo>
                    <a:lnTo>
                      <a:pt x="131" y="914"/>
                    </a:lnTo>
                    <a:lnTo>
                      <a:pt x="122" y="916"/>
                    </a:lnTo>
                    <a:lnTo>
                      <a:pt x="113" y="918"/>
                    </a:lnTo>
                    <a:lnTo>
                      <a:pt x="104" y="918"/>
                    </a:lnTo>
                    <a:lnTo>
                      <a:pt x="96" y="919"/>
                    </a:lnTo>
                    <a:lnTo>
                      <a:pt x="88" y="918"/>
                    </a:lnTo>
                    <a:lnTo>
                      <a:pt x="80" y="915"/>
                    </a:lnTo>
                    <a:lnTo>
                      <a:pt x="73" y="911"/>
                    </a:lnTo>
                    <a:lnTo>
                      <a:pt x="66" y="906"/>
                    </a:lnTo>
                    <a:lnTo>
                      <a:pt x="60" y="898"/>
                    </a:lnTo>
                    <a:lnTo>
                      <a:pt x="54" y="888"/>
                    </a:lnTo>
                    <a:lnTo>
                      <a:pt x="56" y="893"/>
                    </a:lnTo>
                    <a:lnTo>
                      <a:pt x="58" y="898"/>
                    </a:lnTo>
                    <a:lnTo>
                      <a:pt x="61" y="902"/>
                    </a:lnTo>
                    <a:lnTo>
                      <a:pt x="64" y="905"/>
                    </a:lnTo>
                    <a:lnTo>
                      <a:pt x="68" y="909"/>
                    </a:lnTo>
                    <a:lnTo>
                      <a:pt x="72" y="913"/>
                    </a:lnTo>
                    <a:lnTo>
                      <a:pt x="76" y="918"/>
                    </a:lnTo>
                    <a:lnTo>
                      <a:pt x="80" y="922"/>
                    </a:lnTo>
                    <a:lnTo>
                      <a:pt x="23" y="943"/>
                    </a:lnTo>
                    <a:lnTo>
                      <a:pt x="24" y="931"/>
                    </a:lnTo>
                    <a:lnTo>
                      <a:pt x="27" y="919"/>
                    </a:lnTo>
                    <a:lnTo>
                      <a:pt x="31" y="908"/>
                    </a:lnTo>
                    <a:lnTo>
                      <a:pt x="35" y="898"/>
                    </a:lnTo>
                    <a:lnTo>
                      <a:pt x="41" y="887"/>
                    </a:lnTo>
                    <a:lnTo>
                      <a:pt x="46" y="876"/>
                    </a:lnTo>
                    <a:lnTo>
                      <a:pt x="50" y="865"/>
                    </a:lnTo>
                    <a:lnTo>
                      <a:pt x="54" y="853"/>
                    </a:lnTo>
                    <a:lnTo>
                      <a:pt x="53" y="838"/>
                    </a:lnTo>
                    <a:lnTo>
                      <a:pt x="53" y="824"/>
                    </a:lnTo>
                    <a:lnTo>
                      <a:pt x="52" y="810"/>
                    </a:lnTo>
                    <a:lnTo>
                      <a:pt x="51" y="796"/>
                    </a:lnTo>
                    <a:lnTo>
                      <a:pt x="50" y="782"/>
                    </a:lnTo>
                    <a:lnTo>
                      <a:pt x="50" y="768"/>
                    </a:lnTo>
                    <a:lnTo>
                      <a:pt x="49" y="754"/>
                    </a:lnTo>
                    <a:lnTo>
                      <a:pt x="47" y="740"/>
                    </a:lnTo>
                    <a:lnTo>
                      <a:pt x="46" y="726"/>
                    </a:lnTo>
                    <a:lnTo>
                      <a:pt x="45" y="712"/>
                    </a:lnTo>
                    <a:lnTo>
                      <a:pt x="44" y="698"/>
                    </a:lnTo>
                    <a:lnTo>
                      <a:pt x="42" y="685"/>
                    </a:lnTo>
                    <a:lnTo>
                      <a:pt x="41" y="671"/>
                    </a:lnTo>
                    <a:lnTo>
                      <a:pt x="39" y="657"/>
                    </a:lnTo>
                    <a:lnTo>
                      <a:pt x="38" y="643"/>
                    </a:lnTo>
                    <a:lnTo>
                      <a:pt x="37" y="630"/>
                    </a:lnTo>
                    <a:lnTo>
                      <a:pt x="35" y="616"/>
                    </a:lnTo>
                    <a:lnTo>
                      <a:pt x="33" y="602"/>
                    </a:lnTo>
                    <a:lnTo>
                      <a:pt x="31" y="588"/>
                    </a:lnTo>
                    <a:lnTo>
                      <a:pt x="30" y="574"/>
                    </a:lnTo>
                    <a:lnTo>
                      <a:pt x="28" y="561"/>
                    </a:lnTo>
                    <a:lnTo>
                      <a:pt x="26" y="547"/>
                    </a:lnTo>
                    <a:lnTo>
                      <a:pt x="24" y="534"/>
                    </a:lnTo>
                    <a:lnTo>
                      <a:pt x="22" y="520"/>
                    </a:lnTo>
                    <a:lnTo>
                      <a:pt x="20" y="506"/>
                    </a:lnTo>
                    <a:lnTo>
                      <a:pt x="18" y="492"/>
                    </a:lnTo>
                    <a:lnTo>
                      <a:pt x="16" y="479"/>
                    </a:lnTo>
                    <a:lnTo>
                      <a:pt x="14" y="465"/>
                    </a:lnTo>
                    <a:lnTo>
                      <a:pt x="12" y="451"/>
                    </a:lnTo>
                    <a:lnTo>
                      <a:pt x="10" y="437"/>
                    </a:lnTo>
                    <a:lnTo>
                      <a:pt x="8" y="423"/>
                    </a:lnTo>
                    <a:lnTo>
                      <a:pt x="6" y="410"/>
                    </a:lnTo>
                    <a:lnTo>
                      <a:pt x="4" y="393"/>
                    </a:lnTo>
                    <a:lnTo>
                      <a:pt x="2" y="376"/>
                    </a:lnTo>
                    <a:lnTo>
                      <a:pt x="1" y="359"/>
                    </a:lnTo>
                    <a:lnTo>
                      <a:pt x="0" y="342"/>
                    </a:lnTo>
                    <a:lnTo>
                      <a:pt x="0" y="324"/>
                    </a:lnTo>
                    <a:lnTo>
                      <a:pt x="1" y="307"/>
                    </a:lnTo>
                    <a:lnTo>
                      <a:pt x="2" y="290"/>
                    </a:lnTo>
                    <a:lnTo>
                      <a:pt x="4" y="272"/>
                    </a:lnTo>
                    <a:lnTo>
                      <a:pt x="6" y="255"/>
                    </a:lnTo>
                    <a:lnTo>
                      <a:pt x="10" y="238"/>
                    </a:lnTo>
                    <a:lnTo>
                      <a:pt x="13" y="221"/>
                    </a:lnTo>
                    <a:lnTo>
                      <a:pt x="18" y="205"/>
                    </a:lnTo>
                    <a:lnTo>
                      <a:pt x="23" y="189"/>
                    </a:lnTo>
                    <a:lnTo>
                      <a:pt x="29" y="173"/>
                    </a:lnTo>
                    <a:lnTo>
                      <a:pt x="35" y="158"/>
                    </a:lnTo>
                    <a:lnTo>
                      <a:pt x="42" y="143"/>
                    </a:lnTo>
                    <a:lnTo>
                      <a:pt x="46" y="134"/>
                    </a:lnTo>
                    <a:lnTo>
                      <a:pt x="50" y="124"/>
                    </a:lnTo>
                    <a:lnTo>
                      <a:pt x="54" y="115"/>
                    </a:lnTo>
                    <a:lnTo>
                      <a:pt x="59" y="106"/>
                    </a:lnTo>
                    <a:lnTo>
                      <a:pt x="64" y="96"/>
                    </a:lnTo>
                    <a:lnTo>
                      <a:pt x="70" y="87"/>
                    </a:lnTo>
                    <a:lnTo>
                      <a:pt x="76" y="79"/>
                    </a:lnTo>
                    <a:lnTo>
                      <a:pt x="82" y="71"/>
                    </a:lnTo>
                    <a:lnTo>
                      <a:pt x="88" y="62"/>
                    </a:lnTo>
                    <a:lnTo>
                      <a:pt x="95" y="54"/>
                    </a:lnTo>
                    <a:lnTo>
                      <a:pt x="103" y="48"/>
                    </a:lnTo>
                    <a:lnTo>
                      <a:pt x="111" y="41"/>
                    </a:lnTo>
                    <a:lnTo>
                      <a:pt x="119" y="34"/>
                    </a:lnTo>
                    <a:lnTo>
                      <a:pt x="127" y="28"/>
                    </a:lnTo>
                    <a:lnTo>
                      <a:pt x="136" y="23"/>
                    </a:lnTo>
                    <a:lnTo>
                      <a:pt x="146" y="18"/>
                    </a:lnTo>
                    <a:lnTo>
                      <a:pt x="153" y="14"/>
                    </a:lnTo>
                    <a:lnTo>
                      <a:pt x="161" y="12"/>
                    </a:lnTo>
                    <a:lnTo>
                      <a:pt x="169" y="10"/>
                    </a:lnTo>
                    <a:lnTo>
                      <a:pt x="176" y="9"/>
                    </a:lnTo>
                    <a:lnTo>
                      <a:pt x="184" y="8"/>
                    </a:lnTo>
                    <a:lnTo>
                      <a:pt x="192" y="7"/>
                    </a:lnTo>
                    <a:lnTo>
                      <a:pt x="199" y="7"/>
                    </a:lnTo>
                    <a:lnTo>
                      <a:pt x="207" y="7"/>
                    </a:lnTo>
                    <a:lnTo>
                      <a:pt x="215" y="7"/>
                    </a:lnTo>
                    <a:lnTo>
                      <a:pt x="222" y="8"/>
                    </a:lnTo>
                    <a:lnTo>
                      <a:pt x="230" y="8"/>
                    </a:lnTo>
                    <a:lnTo>
                      <a:pt x="238" y="8"/>
                    </a:lnTo>
                    <a:lnTo>
                      <a:pt x="246" y="7"/>
                    </a:lnTo>
                    <a:lnTo>
                      <a:pt x="254" y="7"/>
                    </a:lnTo>
                    <a:lnTo>
                      <a:pt x="262" y="6"/>
                    </a:lnTo>
                    <a:lnTo>
                      <a:pt x="270" y="4"/>
                    </a:lnTo>
                    <a:lnTo>
                      <a:pt x="265" y="9"/>
                    </a:lnTo>
                    <a:lnTo>
                      <a:pt x="260" y="14"/>
                    </a:lnTo>
                    <a:lnTo>
                      <a:pt x="255" y="19"/>
                    </a:lnTo>
                    <a:lnTo>
                      <a:pt x="250" y="23"/>
                    </a:lnTo>
                    <a:lnTo>
                      <a:pt x="244" y="29"/>
                    </a:lnTo>
                    <a:lnTo>
                      <a:pt x="239" y="34"/>
                    </a:lnTo>
                    <a:lnTo>
                      <a:pt x="235" y="40"/>
                    </a:lnTo>
                    <a:lnTo>
                      <a:pt x="230" y="45"/>
                    </a:lnTo>
                    <a:lnTo>
                      <a:pt x="225" y="51"/>
                    </a:lnTo>
                    <a:lnTo>
                      <a:pt x="221" y="57"/>
                    </a:lnTo>
                    <a:lnTo>
                      <a:pt x="217" y="63"/>
                    </a:lnTo>
                    <a:lnTo>
                      <a:pt x="213" y="69"/>
                    </a:lnTo>
                    <a:lnTo>
                      <a:pt x="210" y="76"/>
                    </a:lnTo>
                    <a:lnTo>
                      <a:pt x="207" y="83"/>
                    </a:lnTo>
                    <a:lnTo>
                      <a:pt x="205" y="90"/>
                    </a:lnTo>
                    <a:lnTo>
                      <a:pt x="203" y="97"/>
                    </a:lnTo>
                    <a:lnTo>
                      <a:pt x="207" y="90"/>
                    </a:lnTo>
                    <a:lnTo>
                      <a:pt x="211" y="83"/>
                    </a:lnTo>
                    <a:lnTo>
                      <a:pt x="216" y="75"/>
                    </a:lnTo>
                    <a:lnTo>
                      <a:pt x="221" y="67"/>
                    </a:lnTo>
                    <a:lnTo>
                      <a:pt x="226" y="60"/>
                    </a:lnTo>
                    <a:lnTo>
                      <a:pt x="232" y="53"/>
                    </a:lnTo>
                    <a:lnTo>
                      <a:pt x="238" y="46"/>
                    </a:lnTo>
                    <a:lnTo>
                      <a:pt x="244" y="39"/>
                    </a:lnTo>
                    <a:lnTo>
                      <a:pt x="251" y="33"/>
                    </a:lnTo>
                    <a:lnTo>
                      <a:pt x="258" y="26"/>
                    </a:lnTo>
                    <a:lnTo>
                      <a:pt x="266" y="21"/>
                    </a:lnTo>
                    <a:lnTo>
                      <a:pt x="273" y="15"/>
                    </a:lnTo>
                    <a:lnTo>
                      <a:pt x="281" y="11"/>
                    </a:lnTo>
                    <a:lnTo>
                      <a:pt x="290" y="6"/>
                    </a:lnTo>
                    <a:lnTo>
                      <a:pt x="298" y="3"/>
                    </a:lnTo>
                    <a:lnTo>
                      <a:pt x="307" y="0"/>
                    </a:lnTo>
                    <a:lnTo>
                      <a:pt x="319" y="1"/>
                    </a:lnTo>
                    <a:lnTo>
                      <a:pt x="330" y="2"/>
                    </a:lnTo>
                    <a:lnTo>
                      <a:pt x="342" y="3"/>
                    </a:lnTo>
                    <a:lnTo>
                      <a:pt x="354" y="4"/>
                    </a:lnTo>
                    <a:lnTo>
                      <a:pt x="365" y="5"/>
                    </a:lnTo>
                    <a:lnTo>
                      <a:pt x="376" y="7"/>
                    </a:lnTo>
                    <a:lnTo>
                      <a:pt x="388" y="9"/>
                    </a:lnTo>
                    <a:lnTo>
                      <a:pt x="399" y="10"/>
                    </a:lnTo>
                    <a:lnTo>
                      <a:pt x="410" y="13"/>
                    </a:lnTo>
                    <a:lnTo>
                      <a:pt x="421" y="17"/>
                    </a:lnTo>
                    <a:lnTo>
                      <a:pt x="431" y="21"/>
                    </a:lnTo>
                    <a:lnTo>
                      <a:pt x="441" y="26"/>
                    </a:lnTo>
                    <a:lnTo>
                      <a:pt x="451" y="31"/>
                    </a:lnTo>
                    <a:lnTo>
                      <a:pt x="460" y="38"/>
                    </a:lnTo>
                    <a:lnTo>
                      <a:pt x="468" y="46"/>
                    </a:lnTo>
                    <a:lnTo>
                      <a:pt x="477" y="56"/>
                    </a:lnTo>
                  </a:path>
                </a:pathLst>
              </a:custGeom>
              <a:solidFill>
                <a:srgbClr val="FFFFFF"/>
              </a:solidFill>
              <a:ln w="9525" cap="rnd">
                <a:noFill/>
                <a:round/>
                <a:headEnd/>
                <a:tailEnd/>
              </a:ln>
              <a:effectLst/>
            </p:spPr>
            <p:txBody>
              <a:bodyPr/>
              <a:lstStyle/>
              <a:p>
                <a:endParaRPr lang="cs-CZ"/>
              </a:p>
            </p:txBody>
          </p:sp>
          <p:sp>
            <p:nvSpPr>
              <p:cNvPr id="9" name="Freeform 7"/>
              <p:cNvSpPr>
                <a:spLocks/>
              </p:cNvSpPr>
              <p:nvPr/>
            </p:nvSpPr>
            <p:spPr bwMode="auto">
              <a:xfrm>
                <a:off x="983" y="2414"/>
                <a:ext cx="19" cy="19"/>
              </a:xfrm>
              <a:custGeom>
                <a:avLst/>
                <a:gdLst/>
                <a:ahLst/>
                <a:cxnLst>
                  <a:cxn ang="0">
                    <a:pos x="8" y="0"/>
                  </a:cxn>
                  <a:cxn ang="0">
                    <a:pos x="16" y="0"/>
                  </a:cxn>
                  <a:cxn ang="0">
                    <a:pos x="8" y="16"/>
                  </a:cxn>
                  <a:cxn ang="0">
                    <a:pos x="0" y="14"/>
                  </a:cxn>
                  <a:cxn ang="0">
                    <a:pos x="8" y="0"/>
                  </a:cxn>
                </a:cxnLst>
                <a:rect l="0" t="0" r="r" b="b"/>
                <a:pathLst>
                  <a:path w="17" h="17">
                    <a:moveTo>
                      <a:pt x="8" y="0"/>
                    </a:moveTo>
                    <a:lnTo>
                      <a:pt x="16" y="0"/>
                    </a:lnTo>
                    <a:lnTo>
                      <a:pt x="8" y="16"/>
                    </a:lnTo>
                    <a:lnTo>
                      <a:pt x="0" y="14"/>
                    </a:lnTo>
                    <a:lnTo>
                      <a:pt x="8" y="0"/>
                    </a:lnTo>
                  </a:path>
                </a:pathLst>
              </a:custGeom>
              <a:solidFill>
                <a:srgbClr val="000000"/>
              </a:solidFill>
              <a:ln w="9525" cap="rnd">
                <a:noFill/>
                <a:round/>
                <a:headEnd/>
                <a:tailEnd/>
              </a:ln>
              <a:effectLst/>
            </p:spPr>
            <p:txBody>
              <a:bodyPr/>
              <a:lstStyle/>
              <a:p>
                <a:endParaRPr lang="cs-CZ"/>
              </a:p>
            </p:txBody>
          </p:sp>
          <p:sp>
            <p:nvSpPr>
              <p:cNvPr id="10" name="Freeform 8"/>
              <p:cNvSpPr>
                <a:spLocks/>
              </p:cNvSpPr>
              <p:nvPr/>
            </p:nvSpPr>
            <p:spPr bwMode="auto">
              <a:xfrm>
                <a:off x="1351" y="2443"/>
                <a:ext cx="188" cy="211"/>
              </a:xfrm>
              <a:custGeom>
                <a:avLst/>
                <a:gdLst/>
                <a:ahLst/>
                <a:cxnLst>
                  <a:cxn ang="0">
                    <a:pos x="141" y="137"/>
                  </a:cxn>
                  <a:cxn ang="0">
                    <a:pos x="136" y="147"/>
                  </a:cxn>
                  <a:cxn ang="0">
                    <a:pos x="132" y="157"/>
                  </a:cxn>
                  <a:cxn ang="0">
                    <a:pos x="132" y="167"/>
                  </a:cxn>
                  <a:cxn ang="0">
                    <a:pos x="135" y="170"/>
                  </a:cxn>
                  <a:cxn ang="0">
                    <a:pos x="139" y="163"/>
                  </a:cxn>
                  <a:cxn ang="0">
                    <a:pos x="143" y="155"/>
                  </a:cxn>
                  <a:cxn ang="0">
                    <a:pos x="147" y="147"/>
                  </a:cxn>
                  <a:cxn ang="0">
                    <a:pos x="161" y="186"/>
                  </a:cxn>
                  <a:cxn ang="0">
                    <a:pos x="147" y="187"/>
                  </a:cxn>
                  <a:cxn ang="0">
                    <a:pos x="133" y="187"/>
                  </a:cxn>
                  <a:cxn ang="0">
                    <a:pos x="118" y="188"/>
                  </a:cxn>
                  <a:cxn ang="0">
                    <a:pos x="104" y="188"/>
                  </a:cxn>
                  <a:cxn ang="0">
                    <a:pos x="89" y="188"/>
                  </a:cxn>
                  <a:cxn ang="0">
                    <a:pos x="75" y="187"/>
                  </a:cxn>
                  <a:cxn ang="0">
                    <a:pos x="60" y="187"/>
                  </a:cxn>
                  <a:cxn ang="0">
                    <a:pos x="46" y="186"/>
                  </a:cxn>
                  <a:cxn ang="0">
                    <a:pos x="42" y="161"/>
                  </a:cxn>
                  <a:cxn ang="0">
                    <a:pos x="38" y="138"/>
                  </a:cxn>
                  <a:cxn ang="0">
                    <a:pos x="33" y="114"/>
                  </a:cxn>
                  <a:cxn ang="0">
                    <a:pos x="28" y="91"/>
                  </a:cxn>
                  <a:cxn ang="0">
                    <a:pos x="23" y="68"/>
                  </a:cxn>
                  <a:cxn ang="0">
                    <a:pos x="16" y="45"/>
                  </a:cxn>
                  <a:cxn ang="0">
                    <a:pos x="8" y="23"/>
                  </a:cxn>
                  <a:cxn ang="0">
                    <a:pos x="0" y="0"/>
                  </a:cxn>
                  <a:cxn ang="0">
                    <a:pos x="23" y="11"/>
                  </a:cxn>
                  <a:cxn ang="0">
                    <a:pos x="44" y="23"/>
                  </a:cxn>
                  <a:cxn ang="0">
                    <a:pos x="64" y="37"/>
                  </a:cxn>
                  <a:cxn ang="0">
                    <a:pos x="83" y="54"/>
                  </a:cxn>
                  <a:cxn ang="0">
                    <a:pos x="101" y="71"/>
                  </a:cxn>
                  <a:cxn ang="0">
                    <a:pos x="117" y="91"/>
                  </a:cxn>
                  <a:cxn ang="0">
                    <a:pos x="132" y="111"/>
                  </a:cxn>
                  <a:cxn ang="0">
                    <a:pos x="144" y="132"/>
                  </a:cxn>
                </a:cxnLst>
                <a:rect l="0" t="0" r="r" b="b"/>
                <a:pathLst>
                  <a:path w="162" h="189">
                    <a:moveTo>
                      <a:pt x="144" y="132"/>
                    </a:moveTo>
                    <a:lnTo>
                      <a:pt x="141" y="137"/>
                    </a:lnTo>
                    <a:lnTo>
                      <a:pt x="139" y="141"/>
                    </a:lnTo>
                    <a:lnTo>
                      <a:pt x="136" y="147"/>
                    </a:lnTo>
                    <a:lnTo>
                      <a:pt x="134" y="152"/>
                    </a:lnTo>
                    <a:lnTo>
                      <a:pt x="132" y="157"/>
                    </a:lnTo>
                    <a:lnTo>
                      <a:pt x="132" y="162"/>
                    </a:lnTo>
                    <a:lnTo>
                      <a:pt x="132" y="167"/>
                    </a:lnTo>
                    <a:lnTo>
                      <a:pt x="132" y="172"/>
                    </a:lnTo>
                    <a:lnTo>
                      <a:pt x="135" y="170"/>
                    </a:lnTo>
                    <a:lnTo>
                      <a:pt x="137" y="167"/>
                    </a:lnTo>
                    <a:lnTo>
                      <a:pt x="139" y="163"/>
                    </a:lnTo>
                    <a:lnTo>
                      <a:pt x="141" y="159"/>
                    </a:lnTo>
                    <a:lnTo>
                      <a:pt x="143" y="155"/>
                    </a:lnTo>
                    <a:lnTo>
                      <a:pt x="144" y="151"/>
                    </a:lnTo>
                    <a:lnTo>
                      <a:pt x="147" y="147"/>
                    </a:lnTo>
                    <a:lnTo>
                      <a:pt x="149" y="144"/>
                    </a:lnTo>
                    <a:lnTo>
                      <a:pt x="161" y="186"/>
                    </a:lnTo>
                    <a:lnTo>
                      <a:pt x="154" y="186"/>
                    </a:lnTo>
                    <a:lnTo>
                      <a:pt x="147" y="187"/>
                    </a:lnTo>
                    <a:lnTo>
                      <a:pt x="140" y="187"/>
                    </a:lnTo>
                    <a:lnTo>
                      <a:pt x="133" y="187"/>
                    </a:lnTo>
                    <a:lnTo>
                      <a:pt x="125" y="188"/>
                    </a:lnTo>
                    <a:lnTo>
                      <a:pt x="118" y="188"/>
                    </a:lnTo>
                    <a:lnTo>
                      <a:pt x="111" y="188"/>
                    </a:lnTo>
                    <a:lnTo>
                      <a:pt x="104" y="188"/>
                    </a:lnTo>
                    <a:lnTo>
                      <a:pt x="97" y="188"/>
                    </a:lnTo>
                    <a:lnTo>
                      <a:pt x="89" y="188"/>
                    </a:lnTo>
                    <a:lnTo>
                      <a:pt x="82" y="188"/>
                    </a:lnTo>
                    <a:lnTo>
                      <a:pt x="75" y="187"/>
                    </a:lnTo>
                    <a:lnTo>
                      <a:pt x="67" y="187"/>
                    </a:lnTo>
                    <a:lnTo>
                      <a:pt x="60" y="187"/>
                    </a:lnTo>
                    <a:lnTo>
                      <a:pt x="53" y="186"/>
                    </a:lnTo>
                    <a:lnTo>
                      <a:pt x="46" y="186"/>
                    </a:lnTo>
                    <a:lnTo>
                      <a:pt x="44" y="174"/>
                    </a:lnTo>
                    <a:lnTo>
                      <a:pt x="42" y="161"/>
                    </a:lnTo>
                    <a:lnTo>
                      <a:pt x="40" y="150"/>
                    </a:lnTo>
                    <a:lnTo>
                      <a:pt x="38" y="138"/>
                    </a:lnTo>
                    <a:lnTo>
                      <a:pt x="36" y="126"/>
                    </a:lnTo>
                    <a:lnTo>
                      <a:pt x="33" y="114"/>
                    </a:lnTo>
                    <a:lnTo>
                      <a:pt x="31" y="102"/>
                    </a:lnTo>
                    <a:lnTo>
                      <a:pt x="28" y="91"/>
                    </a:lnTo>
                    <a:lnTo>
                      <a:pt x="25" y="79"/>
                    </a:lnTo>
                    <a:lnTo>
                      <a:pt x="23" y="68"/>
                    </a:lnTo>
                    <a:lnTo>
                      <a:pt x="19" y="56"/>
                    </a:lnTo>
                    <a:lnTo>
                      <a:pt x="16" y="45"/>
                    </a:lnTo>
                    <a:lnTo>
                      <a:pt x="12" y="33"/>
                    </a:lnTo>
                    <a:lnTo>
                      <a:pt x="8" y="23"/>
                    </a:lnTo>
                    <a:lnTo>
                      <a:pt x="4" y="11"/>
                    </a:lnTo>
                    <a:lnTo>
                      <a:pt x="0" y="0"/>
                    </a:lnTo>
                    <a:lnTo>
                      <a:pt x="12" y="5"/>
                    </a:lnTo>
                    <a:lnTo>
                      <a:pt x="23" y="11"/>
                    </a:lnTo>
                    <a:lnTo>
                      <a:pt x="33" y="17"/>
                    </a:lnTo>
                    <a:lnTo>
                      <a:pt x="44" y="23"/>
                    </a:lnTo>
                    <a:lnTo>
                      <a:pt x="54" y="30"/>
                    </a:lnTo>
                    <a:lnTo>
                      <a:pt x="64" y="37"/>
                    </a:lnTo>
                    <a:lnTo>
                      <a:pt x="74" y="46"/>
                    </a:lnTo>
                    <a:lnTo>
                      <a:pt x="83" y="54"/>
                    </a:lnTo>
                    <a:lnTo>
                      <a:pt x="93" y="63"/>
                    </a:lnTo>
                    <a:lnTo>
                      <a:pt x="101" y="71"/>
                    </a:lnTo>
                    <a:lnTo>
                      <a:pt x="109" y="81"/>
                    </a:lnTo>
                    <a:lnTo>
                      <a:pt x="117" y="91"/>
                    </a:lnTo>
                    <a:lnTo>
                      <a:pt x="125" y="101"/>
                    </a:lnTo>
                    <a:lnTo>
                      <a:pt x="132" y="111"/>
                    </a:lnTo>
                    <a:lnTo>
                      <a:pt x="138" y="121"/>
                    </a:lnTo>
                    <a:lnTo>
                      <a:pt x="144" y="132"/>
                    </a:lnTo>
                  </a:path>
                </a:pathLst>
              </a:custGeom>
              <a:solidFill>
                <a:srgbClr val="D9D9D9"/>
              </a:solidFill>
              <a:ln w="9525" cap="rnd">
                <a:noFill/>
                <a:round/>
                <a:headEnd/>
                <a:tailEnd/>
              </a:ln>
              <a:effectLst/>
            </p:spPr>
            <p:txBody>
              <a:bodyPr/>
              <a:lstStyle/>
              <a:p>
                <a:endParaRPr lang="cs-CZ"/>
              </a:p>
            </p:txBody>
          </p:sp>
          <p:sp>
            <p:nvSpPr>
              <p:cNvPr id="11" name="Freeform 9"/>
              <p:cNvSpPr>
                <a:spLocks/>
              </p:cNvSpPr>
              <p:nvPr/>
            </p:nvSpPr>
            <p:spPr bwMode="auto">
              <a:xfrm>
                <a:off x="1542" y="2616"/>
                <a:ext cx="41" cy="36"/>
              </a:xfrm>
              <a:custGeom>
                <a:avLst/>
                <a:gdLst/>
                <a:ahLst/>
                <a:cxnLst>
                  <a:cxn ang="0">
                    <a:pos x="34" y="20"/>
                  </a:cxn>
                  <a:cxn ang="0">
                    <a:pos x="32" y="15"/>
                  </a:cxn>
                  <a:cxn ang="0">
                    <a:pos x="28" y="11"/>
                  </a:cxn>
                  <a:cxn ang="0">
                    <a:pos x="24" y="8"/>
                  </a:cxn>
                  <a:cxn ang="0">
                    <a:pos x="19" y="6"/>
                  </a:cxn>
                  <a:cxn ang="0">
                    <a:pos x="15" y="10"/>
                  </a:cxn>
                  <a:cxn ang="0">
                    <a:pos x="29" y="27"/>
                  </a:cxn>
                  <a:cxn ang="0">
                    <a:pos x="26" y="28"/>
                  </a:cxn>
                  <a:cxn ang="0">
                    <a:pos x="24" y="29"/>
                  </a:cxn>
                  <a:cxn ang="0">
                    <a:pos x="21" y="29"/>
                  </a:cxn>
                  <a:cxn ang="0">
                    <a:pos x="17" y="29"/>
                  </a:cxn>
                  <a:cxn ang="0">
                    <a:pos x="14" y="29"/>
                  </a:cxn>
                  <a:cxn ang="0">
                    <a:pos x="11" y="29"/>
                  </a:cxn>
                  <a:cxn ang="0">
                    <a:pos x="8" y="29"/>
                  </a:cxn>
                  <a:cxn ang="0">
                    <a:pos x="5" y="31"/>
                  </a:cxn>
                  <a:cxn ang="0">
                    <a:pos x="5" y="27"/>
                  </a:cxn>
                  <a:cxn ang="0">
                    <a:pos x="4" y="23"/>
                  </a:cxn>
                  <a:cxn ang="0">
                    <a:pos x="2" y="20"/>
                  </a:cxn>
                  <a:cxn ang="0">
                    <a:pos x="1" y="16"/>
                  </a:cxn>
                  <a:cxn ang="0">
                    <a:pos x="0" y="12"/>
                  </a:cxn>
                  <a:cxn ang="0">
                    <a:pos x="1" y="8"/>
                  </a:cxn>
                  <a:cxn ang="0">
                    <a:pos x="3" y="5"/>
                  </a:cxn>
                  <a:cxn ang="0">
                    <a:pos x="7" y="2"/>
                  </a:cxn>
                  <a:cxn ang="0">
                    <a:pos x="13" y="0"/>
                  </a:cxn>
                  <a:cxn ang="0">
                    <a:pos x="18" y="1"/>
                  </a:cxn>
                  <a:cxn ang="0">
                    <a:pos x="22" y="3"/>
                  </a:cxn>
                  <a:cxn ang="0">
                    <a:pos x="26" y="6"/>
                  </a:cxn>
                  <a:cxn ang="0">
                    <a:pos x="29" y="10"/>
                  </a:cxn>
                  <a:cxn ang="0">
                    <a:pos x="32" y="14"/>
                  </a:cxn>
                  <a:cxn ang="0">
                    <a:pos x="33" y="17"/>
                  </a:cxn>
                  <a:cxn ang="0">
                    <a:pos x="34" y="20"/>
                  </a:cxn>
                </a:cxnLst>
                <a:rect l="0" t="0" r="r" b="b"/>
                <a:pathLst>
                  <a:path w="35" h="32">
                    <a:moveTo>
                      <a:pt x="34" y="20"/>
                    </a:moveTo>
                    <a:lnTo>
                      <a:pt x="32" y="15"/>
                    </a:lnTo>
                    <a:lnTo>
                      <a:pt x="28" y="11"/>
                    </a:lnTo>
                    <a:lnTo>
                      <a:pt x="24" y="8"/>
                    </a:lnTo>
                    <a:lnTo>
                      <a:pt x="19" y="6"/>
                    </a:lnTo>
                    <a:lnTo>
                      <a:pt x="15" y="10"/>
                    </a:lnTo>
                    <a:lnTo>
                      <a:pt x="29" y="27"/>
                    </a:lnTo>
                    <a:lnTo>
                      <a:pt x="26" y="28"/>
                    </a:lnTo>
                    <a:lnTo>
                      <a:pt x="24" y="29"/>
                    </a:lnTo>
                    <a:lnTo>
                      <a:pt x="21" y="29"/>
                    </a:lnTo>
                    <a:lnTo>
                      <a:pt x="17" y="29"/>
                    </a:lnTo>
                    <a:lnTo>
                      <a:pt x="14" y="29"/>
                    </a:lnTo>
                    <a:lnTo>
                      <a:pt x="11" y="29"/>
                    </a:lnTo>
                    <a:lnTo>
                      <a:pt x="8" y="29"/>
                    </a:lnTo>
                    <a:lnTo>
                      <a:pt x="5" y="31"/>
                    </a:lnTo>
                    <a:lnTo>
                      <a:pt x="5" y="27"/>
                    </a:lnTo>
                    <a:lnTo>
                      <a:pt x="4" y="23"/>
                    </a:lnTo>
                    <a:lnTo>
                      <a:pt x="2" y="20"/>
                    </a:lnTo>
                    <a:lnTo>
                      <a:pt x="1" y="16"/>
                    </a:lnTo>
                    <a:lnTo>
                      <a:pt x="0" y="12"/>
                    </a:lnTo>
                    <a:lnTo>
                      <a:pt x="1" y="8"/>
                    </a:lnTo>
                    <a:lnTo>
                      <a:pt x="3" y="5"/>
                    </a:lnTo>
                    <a:lnTo>
                      <a:pt x="7" y="2"/>
                    </a:lnTo>
                    <a:lnTo>
                      <a:pt x="13" y="0"/>
                    </a:lnTo>
                    <a:lnTo>
                      <a:pt x="18" y="1"/>
                    </a:lnTo>
                    <a:lnTo>
                      <a:pt x="22" y="3"/>
                    </a:lnTo>
                    <a:lnTo>
                      <a:pt x="26" y="6"/>
                    </a:lnTo>
                    <a:lnTo>
                      <a:pt x="29" y="10"/>
                    </a:lnTo>
                    <a:lnTo>
                      <a:pt x="32" y="14"/>
                    </a:lnTo>
                    <a:lnTo>
                      <a:pt x="33" y="17"/>
                    </a:lnTo>
                    <a:lnTo>
                      <a:pt x="34" y="20"/>
                    </a:lnTo>
                  </a:path>
                </a:pathLst>
              </a:custGeom>
              <a:solidFill>
                <a:srgbClr val="FFFFFF"/>
              </a:solidFill>
              <a:ln w="9525" cap="rnd">
                <a:noFill/>
                <a:round/>
                <a:headEnd/>
                <a:tailEnd/>
              </a:ln>
              <a:effectLst/>
            </p:spPr>
            <p:txBody>
              <a:bodyPr/>
              <a:lstStyle/>
              <a:p>
                <a:endParaRPr lang="cs-CZ"/>
              </a:p>
            </p:txBody>
          </p:sp>
          <p:sp>
            <p:nvSpPr>
              <p:cNvPr id="12" name="Freeform 10"/>
              <p:cNvSpPr>
                <a:spLocks/>
              </p:cNvSpPr>
              <p:nvPr/>
            </p:nvSpPr>
            <p:spPr bwMode="auto">
              <a:xfrm>
                <a:off x="1550" y="2658"/>
                <a:ext cx="27" cy="19"/>
              </a:xfrm>
              <a:custGeom>
                <a:avLst/>
                <a:gdLst/>
                <a:ahLst/>
                <a:cxnLst>
                  <a:cxn ang="0">
                    <a:pos x="22" y="16"/>
                  </a:cxn>
                  <a:cxn ang="0">
                    <a:pos x="19" y="16"/>
                  </a:cxn>
                  <a:cxn ang="0">
                    <a:pos x="16" y="16"/>
                  </a:cxn>
                  <a:cxn ang="0">
                    <a:pos x="12" y="16"/>
                  </a:cxn>
                  <a:cxn ang="0">
                    <a:pos x="8" y="16"/>
                  </a:cxn>
                  <a:cxn ang="0">
                    <a:pos x="5" y="16"/>
                  </a:cxn>
                  <a:cxn ang="0">
                    <a:pos x="3" y="14"/>
                  </a:cxn>
                  <a:cxn ang="0">
                    <a:pos x="1" y="12"/>
                  </a:cxn>
                  <a:cxn ang="0">
                    <a:pos x="0" y="6"/>
                  </a:cxn>
                  <a:cxn ang="0">
                    <a:pos x="1" y="3"/>
                  </a:cxn>
                  <a:cxn ang="0">
                    <a:pos x="3" y="1"/>
                  </a:cxn>
                  <a:cxn ang="0">
                    <a:pos x="6" y="1"/>
                  </a:cxn>
                  <a:cxn ang="0">
                    <a:pos x="9" y="0"/>
                  </a:cxn>
                  <a:cxn ang="0">
                    <a:pos x="12" y="0"/>
                  </a:cxn>
                  <a:cxn ang="0">
                    <a:pos x="16" y="1"/>
                  </a:cxn>
                  <a:cxn ang="0">
                    <a:pos x="19" y="2"/>
                  </a:cxn>
                  <a:cxn ang="0">
                    <a:pos x="22" y="2"/>
                  </a:cxn>
                  <a:cxn ang="0">
                    <a:pos x="22" y="16"/>
                  </a:cxn>
                </a:cxnLst>
                <a:rect l="0" t="0" r="r" b="b"/>
                <a:pathLst>
                  <a:path w="23" h="17">
                    <a:moveTo>
                      <a:pt x="22" y="16"/>
                    </a:moveTo>
                    <a:lnTo>
                      <a:pt x="19" y="16"/>
                    </a:lnTo>
                    <a:lnTo>
                      <a:pt x="16" y="16"/>
                    </a:lnTo>
                    <a:lnTo>
                      <a:pt x="12" y="16"/>
                    </a:lnTo>
                    <a:lnTo>
                      <a:pt x="8" y="16"/>
                    </a:lnTo>
                    <a:lnTo>
                      <a:pt x="5" y="16"/>
                    </a:lnTo>
                    <a:lnTo>
                      <a:pt x="3" y="14"/>
                    </a:lnTo>
                    <a:lnTo>
                      <a:pt x="1" y="12"/>
                    </a:lnTo>
                    <a:lnTo>
                      <a:pt x="0" y="6"/>
                    </a:lnTo>
                    <a:lnTo>
                      <a:pt x="1" y="3"/>
                    </a:lnTo>
                    <a:lnTo>
                      <a:pt x="3" y="1"/>
                    </a:lnTo>
                    <a:lnTo>
                      <a:pt x="6" y="1"/>
                    </a:lnTo>
                    <a:lnTo>
                      <a:pt x="9" y="0"/>
                    </a:lnTo>
                    <a:lnTo>
                      <a:pt x="12" y="0"/>
                    </a:lnTo>
                    <a:lnTo>
                      <a:pt x="16" y="1"/>
                    </a:lnTo>
                    <a:lnTo>
                      <a:pt x="19" y="2"/>
                    </a:lnTo>
                    <a:lnTo>
                      <a:pt x="22" y="2"/>
                    </a:lnTo>
                    <a:lnTo>
                      <a:pt x="22" y="16"/>
                    </a:lnTo>
                  </a:path>
                </a:pathLst>
              </a:custGeom>
              <a:solidFill>
                <a:srgbClr val="FFFFFF"/>
              </a:solidFill>
              <a:ln w="9525" cap="rnd">
                <a:noFill/>
                <a:round/>
                <a:headEnd/>
                <a:tailEnd/>
              </a:ln>
              <a:effectLst/>
            </p:spPr>
            <p:txBody>
              <a:bodyPr/>
              <a:lstStyle/>
              <a:p>
                <a:endParaRPr lang="cs-CZ"/>
              </a:p>
            </p:txBody>
          </p:sp>
          <p:sp>
            <p:nvSpPr>
              <p:cNvPr id="13" name="Freeform 11"/>
              <p:cNvSpPr>
                <a:spLocks/>
              </p:cNvSpPr>
              <p:nvPr/>
            </p:nvSpPr>
            <p:spPr bwMode="auto">
              <a:xfrm>
                <a:off x="1584" y="2660"/>
                <a:ext cx="20" cy="19"/>
              </a:xfrm>
              <a:custGeom>
                <a:avLst/>
                <a:gdLst/>
                <a:ahLst/>
                <a:cxnLst>
                  <a:cxn ang="0">
                    <a:pos x="16" y="16"/>
                  </a:cxn>
                  <a:cxn ang="0">
                    <a:pos x="0" y="16"/>
                  </a:cxn>
                  <a:cxn ang="0">
                    <a:pos x="5" y="0"/>
                  </a:cxn>
                  <a:cxn ang="0">
                    <a:pos x="13" y="2"/>
                  </a:cxn>
                  <a:cxn ang="0">
                    <a:pos x="16" y="7"/>
                  </a:cxn>
                  <a:cxn ang="0">
                    <a:pos x="16" y="12"/>
                  </a:cxn>
                  <a:cxn ang="0">
                    <a:pos x="16" y="16"/>
                  </a:cxn>
                </a:cxnLst>
                <a:rect l="0" t="0" r="r" b="b"/>
                <a:pathLst>
                  <a:path w="17" h="17">
                    <a:moveTo>
                      <a:pt x="16" y="16"/>
                    </a:moveTo>
                    <a:lnTo>
                      <a:pt x="0" y="16"/>
                    </a:lnTo>
                    <a:lnTo>
                      <a:pt x="5" y="0"/>
                    </a:lnTo>
                    <a:lnTo>
                      <a:pt x="13" y="2"/>
                    </a:lnTo>
                    <a:lnTo>
                      <a:pt x="16" y="7"/>
                    </a:lnTo>
                    <a:lnTo>
                      <a:pt x="16" y="12"/>
                    </a:lnTo>
                    <a:lnTo>
                      <a:pt x="16" y="16"/>
                    </a:lnTo>
                  </a:path>
                </a:pathLst>
              </a:custGeom>
              <a:solidFill>
                <a:srgbClr val="FFFFFF"/>
              </a:solidFill>
              <a:ln w="9525" cap="rnd">
                <a:noFill/>
                <a:round/>
                <a:headEnd/>
                <a:tailEnd/>
              </a:ln>
              <a:effectLst/>
            </p:spPr>
            <p:txBody>
              <a:bodyPr/>
              <a:lstStyle/>
              <a:p>
                <a:endParaRPr lang="cs-CZ"/>
              </a:p>
            </p:txBody>
          </p:sp>
          <p:sp>
            <p:nvSpPr>
              <p:cNvPr id="14" name="Freeform 12"/>
              <p:cNvSpPr>
                <a:spLocks/>
              </p:cNvSpPr>
              <p:nvPr/>
            </p:nvSpPr>
            <p:spPr bwMode="auto">
              <a:xfrm>
                <a:off x="1409" y="2661"/>
                <a:ext cx="393" cy="276"/>
              </a:xfrm>
              <a:custGeom>
                <a:avLst/>
                <a:gdLst/>
                <a:ahLst/>
                <a:cxnLst>
                  <a:cxn ang="0">
                    <a:pos x="116" y="3"/>
                  </a:cxn>
                  <a:cxn ang="0">
                    <a:pos x="116" y="10"/>
                  </a:cxn>
                  <a:cxn ang="0">
                    <a:pos x="124" y="18"/>
                  </a:cxn>
                  <a:cxn ang="0">
                    <a:pos x="142" y="22"/>
                  </a:cxn>
                  <a:cxn ang="0">
                    <a:pos x="161" y="21"/>
                  </a:cxn>
                  <a:cxn ang="0">
                    <a:pos x="180" y="22"/>
                  </a:cxn>
                  <a:cxn ang="0">
                    <a:pos x="200" y="28"/>
                  </a:cxn>
                  <a:cxn ang="0">
                    <a:pos x="221" y="34"/>
                  </a:cxn>
                  <a:cxn ang="0">
                    <a:pos x="242" y="41"/>
                  </a:cxn>
                  <a:cxn ang="0">
                    <a:pos x="262" y="50"/>
                  </a:cxn>
                  <a:cxn ang="0">
                    <a:pos x="281" y="59"/>
                  </a:cxn>
                  <a:cxn ang="0">
                    <a:pos x="299" y="72"/>
                  </a:cxn>
                  <a:cxn ang="0">
                    <a:pos x="315" y="85"/>
                  </a:cxn>
                  <a:cxn ang="0">
                    <a:pos x="329" y="102"/>
                  </a:cxn>
                  <a:cxn ang="0">
                    <a:pos x="337" y="116"/>
                  </a:cxn>
                  <a:cxn ang="0">
                    <a:pos x="338" y="126"/>
                  </a:cxn>
                  <a:cxn ang="0">
                    <a:pos x="337" y="136"/>
                  </a:cxn>
                  <a:cxn ang="0">
                    <a:pos x="334" y="146"/>
                  </a:cxn>
                  <a:cxn ang="0">
                    <a:pos x="326" y="155"/>
                  </a:cxn>
                  <a:cxn ang="0">
                    <a:pos x="315" y="164"/>
                  </a:cxn>
                  <a:cxn ang="0">
                    <a:pos x="303" y="172"/>
                  </a:cxn>
                  <a:cxn ang="0">
                    <a:pos x="290" y="177"/>
                  </a:cxn>
                  <a:cxn ang="0">
                    <a:pos x="276" y="181"/>
                  </a:cxn>
                  <a:cxn ang="0">
                    <a:pos x="262" y="183"/>
                  </a:cxn>
                  <a:cxn ang="0">
                    <a:pos x="247" y="184"/>
                  </a:cxn>
                  <a:cxn ang="0">
                    <a:pos x="233" y="185"/>
                  </a:cxn>
                  <a:cxn ang="0">
                    <a:pos x="213" y="182"/>
                  </a:cxn>
                  <a:cxn ang="0">
                    <a:pos x="188" y="175"/>
                  </a:cxn>
                  <a:cxn ang="0">
                    <a:pos x="166" y="166"/>
                  </a:cxn>
                  <a:cxn ang="0">
                    <a:pos x="145" y="151"/>
                  </a:cxn>
                  <a:cxn ang="0">
                    <a:pos x="136" y="132"/>
                  </a:cxn>
                  <a:cxn ang="0">
                    <a:pos x="138" y="112"/>
                  </a:cxn>
                  <a:cxn ang="0">
                    <a:pos x="141" y="94"/>
                  </a:cxn>
                  <a:cxn ang="0">
                    <a:pos x="140" y="76"/>
                  </a:cxn>
                  <a:cxn ang="0">
                    <a:pos x="130" y="66"/>
                  </a:cxn>
                  <a:cxn ang="0">
                    <a:pos x="132" y="89"/>
                  </a:cxn>
                  <a:cxn ang="0">
                    <a:pos x="130" y="111"/>
                  </a:cxn>
                  <a:cxn ang="0">
                    <a:pos x="126" y="133"/>
                  </a:cxn>
                  <a:cxn ang="0">
                    <a:pos x="120" y="154"/>
                  </a:cxn>
                  <a:cxn ang="0">
                    <a:pos x="112" y="175"/>
                  </a:cxn>
                  <a:cxn ang="0">
                    <a:pos x="103" y="195"/>
                  </a:cxn>
                  <a:cxn ang="0">
                    <a:pos x="93" y="214"/>
                  </a:cxn>
                  <a:cxn ang="0">
                    <a:pos x="82" y="234"/>
                  </a:cxn>
                  <a:cxn ang="0">
                    <a:pos x="59" y="243"/>
                  </a:cxn>
                  <a:cxn ang="0">
                    <a:pos x="50" y="237"/>
                  </a:cxn>
                  <a:cxn ang="0">
                    <a:pos x="48" y="229"/>
                  </a:cxn>
                  <a:cxn ang="0">
                    <a:pos x="50" y="221"/>
                  </a:cxn>
                  <a:cxn ang="0">
                    <a:pos x="51" y="212"/>
                  </a:cxn>
                  <a:cxn ang="0">
                    <a:pos x="51" y="202"/>
                  </a:cxn>
                  <a:cxn ang="0">
                    <a:pos x="42" y="194"/>
                  </a:cxn>
                  <a:cxn ang="0">
                    <a:pos x="36" y="186"/>
                  </a:cxn>
                  <a:cxn ang="0">
                    <a:pos x="36" y="175"/>
                  </a:cxn>
                  <a:cxn ang="0">
                    <a:pos x="36" y="163"/>
                  </a:cxn>
                  <a:cxn ang="0">
                    <a:pos x="32" y="147"/>
                  </a:cxn>
                  <a:cxn ang="0">
                    <a:pos x="28" y="128"/>
                  </a:cxn>
                  <a:cxn ang="0">
                    <a:pos x="24" y="108"/>
                  </a:cxn>
                  <a:cxn ang="0">
                    <a:pos x="19" y="89"/>
                  </a:cxn>
                  <a:cxn ang="0">
                    <a:pos x="15" y="69"/>
                  </a:cxn>
                  <a:cxn ang="0">
                    <a:pos x="10" y="50"/>
                  </a:cxn>
                  <a:cxn ang="0">
                    <a:pos x="6" y="30"/>
                  </a:cxn>
                  <a:cxn ang="0">
                    <a:pos x="2" y="10"/>
                  </a:cxn>
                  <a:cxn ang="0">
                    <a:pos x="115" y="0"/>
                  </a:cxn>
                </a:cxnLst>
                <a:rect l="0" t="0" r="r" b="b"/>
                <a:pathLst>
                  <a:path w="339" h="248">
                    <a:moveTo>
                      <a:pt x="115" y="0"/>
                    </a:moveTo>
                    <a:lnTo>
                      <a:pt x="116" y="3"/>
                    </a:lnTo>
                    <a:lnTo>
                      <a:pt x="117" y="6"/>
                    </a:lnTo>
                    <a:lnTo>
                      <a:pt x="116" y="10"/>
                    </a:lnTo>
                    <a:lnTo>
                      <a:pt x="116" y="14"/>
                    </a:lnTo>
                    <a:lnTo>
                      <a:pt x="124" y="18"/>
                    </a:lnTo>
                    <a:lnTo>
                      <a:pt x="133" y="20"/>
                    </a:lnTo>
                    <a:lnTo>
                      <a:pt x="142" y="22"/>
                    </a:lnTo>
                    <a:lnTo>
                      <a:pt x="151" y="22"/>
                    </a:lnTo>
                    <a:lnTo>
                      <a:pt x="161" y="21"/>
                    </a:lnTo>
                    <a:lnTo>
                      <a:pt x="171" y="21"/>
                    </a:lnTo>
                    <a:lnTo>
                      <a:pt x="180" y="22"/>
                    </a:lnTo>
                    <a:lnTo>
                      <a:pt x="190" y="25"/>
                    </a:lnTo>
                    <a:lnTo>
                      <a:pt x="200" y="28"/>
                    </a:lnTo>
                    <a:lnTo>
                      <a:pt x="210" y="31"/>
                    </a:lnTo>
                    <a:lnTo>
                      <a:pt x="221" y="34"/>
                    </a:lnTo>
                    <a:lnTo>
                      <a:pt x="232" y="37"/>
                    </a:lnTo>
                    <a:lnTo>
                      <a:pt x="242" y="41"/>
                    </a:lnTo>
                    <a:lnTo>
                      <a:pt x="252" y="45"/>
                    </a:lnTo>
                    <a:lnTo>
                      <a:pt x="262" y="50"/>
                    </a:lnTo>
                    <a:lnTo>
                      <a:pt x="272" y="54"/>
                    </a:lnTo>
                    <a:lnTo>
                      <a:pt x="281" y="59"/>
                    </a:lnTo>
                    <a:lnTo>
                      <a:pt x="291" y="65"/>
                    </a:lnTo>
                    <a:lnTo>
                      <a:pt x="299" y="72"/>
                    </a:lnTo>
                    <a:lnTo>
                      <a:pt x="308" y="78"/>
                    </a:lnTo>
                    <a:lnTo>
                      <a:pt x="315" y="85"/>
                    </a:lnTo>
                    <a:lnTo>
                      <a:pt x="323" y="93"/>
                    </a:lnTo>
                    <a:lnTo>
                      <a:pt x="329" y="102"/>
                    </a:lnTo>
                    <a:lnTo>
                      <a:pt x="335" y="111"/>
                    </a:lnTo>
                    <a:lnTo>
                      <a:pt x="337" y="116"/>
                    </a:lnTo>
                    <a:lnTo>
                      <a:pt x="338" y="121"/>
                    </a:lnTo>
                    <a:lnTo>
                      <a:pt x="338" y="126"/>
                    </a:lnTo>
                    <a:lnTo>
                      <a:pt x="338" y="131"/>
                    </a:lnTo>
                    <a:lnTo>
                      <a:pt x="337" y="136"/>
                    </a:lnTo>
                    <a:lnTo>
                      <a:pt x="336" y="141"/>
                    </a:lnTo>
                    <a:lnTo>
                      <a:pt x="334" y="146"/>
                    </a:lnTo>
                    <a:lnTo>
                      <a:pt x="331" y="150"/>
                    </a:lnTo>
                    <a:lnTo>
                      <a:pt x="326" y="155"/>
                    </a:lnTo>
                    <a:lnTo>
                      <a:pt x="321" y="160"/>
                    </a:lnTo>
                    <a:lnTo>
                      <a:pt x="315" y="164"/>
                    </a:lnTo>
                    <a:lnTo>
                      <a:pt x="309" y="169"/>
                    </a:lnTo>
                    <a:lnTo>
                      <a:pt x="303" y="172"/>
                    </a:lnTo>
                    <a:lnTo>
                      <a:pt x="296" y="174"/>
                    </a:lnTo>
                    <a:lnTo>
                      <a:pt x="290" y="177"/>
                    </a:lnTo>
                    <a:lnTo>
                      <a:pt x="283" y="179"/>
                    </a:lnTo>
                    <a:lnTo>
                      <a:pt x="276" y="181"/>
                    </a:lnTo>
                    <a:lnTo>
                      <a:pt x="269" y="182"/>
                    </a:lnTo>
                    <a:lnTo>
                      <a:pt x="262" y="183"/>
                    </a:lnTo>
                    <a:lnTo>
                      <a:pt x="255" y="183"/>
                    </a:lnTo>
                    <a:lnTo>
                      <a:pt x="247" y="184"/>
                    </a:lnTo>
                    <a:lnTo>
                      <a:pt x="240" y="185"/>
                    </a:lnTo>
                    <a:lnTo>
                      <a:pt x="233" y="185"/>
                    </a:lnTo>
                    <a:lnTo>
                      <a:pt x="226" y="185"/>
                    </a:lnTo>
                    <a:lnTo>
                      <a:pt x="213" y="182"/>
                    </a:lnTo>
                    <a:lnTo>
                      <a:pt x="201" y="179"/>
                    </a:lnTo>
                    <a:lnTo>
                      <a:pt x="188" y="175"/>
                    </a:lnTo>
                    <a:lnTo>
                      <a:pt x="177" y="171"/>
                    </a:lnTo>
                    <a:lnTo>
                      <a:pt x="166" y="166"/>
                    </a:lnTo>
                    <a:lnTo>
                      <a:pt x="155" y="159"/>
                    </a:lnTo>
                    <a:lnTo>
                      <a:pt x="145" y="151"/>
                    </a:lnTo>
                    <a:lnTo>
                      <a:pt x="136" y="142"/>
                    </a:lnTo>
                    <a:lnTo>
                      <a:pt x="136" y="132"/>
                    </a:lnTo>
                    <a:lnTo>
                      <a:pt x="136" y="121"/>
                    </a:lnTo>
                    <a:lnTo>
                      <a:pt x="138" y="112"/>
                    </a:lnTo>
                    <a:lnTo>
                      <a:pt x="140" y="103"/>
                    </a:lnTo>
                    <a:lnTo>
                      <a:pt x="141" y="94"/>
                    </a:lnTo>
                    <a:lnTo>
                      <a:pt x="141" y="85"/>
                    </a:lnTo>
                    <a:lnTo>
                      <a:pt x="140" y="76"/>
                    </a:lnTo>
                    <a:lnTo>
                      <a:pt x="136" y="66"/>
                    </a:lnTo>
                    <a:lnTo>
                      <a:pt x="130" y="66"/>
                    </a:lnTo>
                    <a:lnTo>
                      <a:pt x="132" y="77"/>
                    </a:lnTo>
                    <a:lnTo>
                      <a:pt x="132" y="89"/>
                    </a:lnTo>
                    <a:lnTo>
                      <a:pt x="132" y="100"/>
                    </a:lnTo>
                    <a:lnTo>
                      <a:pt x="130" y="111"/>
                    </a:lnTo>
                    <a:lnTo>
                      <a:pt x="129" y="122"/>
                    </a:lnTo>
                    <a:lnTo>
                      <a:pt x="126" y="133"/>
                    </a:lnTo>
                    <a:lnTo>
                      <a:pt x="124" y="143"/>
                    </a:lnTo>
                    <a:lnTo>
                      <a:pt x="120" y="154"/>
                    </a:lnTo>
                    <a:lnTo>
                      <a:pt x="117" y="164"/>
                    </a:lnTo>
                    <a:lnTo>
                      <a:pt x="112" y="175"/>
                    </a:lnTo>
                    <a:lnTo>
                      <a:pt x="108" y="185"/>
                    </a:lnTo>
                    <a:lnTo>
                      <a:pt x="103" y="195"/>
                    </a:lnTo>
                    <a:lnTo>
                      <a:pt x="98" y="205"/>
                    </a:lnTo>
                    <a:lnTo>
                      <a:pt x="93" y="214"/>
                    </a:lnTo>
                    <a:lnTo>
                      <a:pt x="87" y="224"/>
                    </a:lnTo>
                    <a:lnTo>
                      <a:pt x="82" y="234"/>
                    </a:lnTo>
                    <a:lnTo>
                      <a:pt x="61" y="247"/>
                    </a:lnTo>
                    <a:lnTo>
                      <a:pt x="59" y="243"/>
                    </a:lnTo>
                    <a:lnTo>
                      <a:pt x="55" y="240"/>
                    </a:lnTo>
                    <a:lnTo>
                      <a:pt x="50" y="237"/>
                    </a:lnTo>
                    <a:lnTo>
                      <a:pt x="46" y="234"/>
                    </a:lnTo>
                    <a:lnTo>
                      <a:pt x="48" y="229"/>
                    </a:lnTo>
                    <a:lnTo>
                      <a:pt x="49" y="225"/>
                    </a:lnTo>
                    <a:lnTo>
                      <a:pt x="50" y="221"/>
                    </a:lnTo>
                    <a:lnTo>
                      <a:pt x="51" y="216"/>
                    </a:lnTo>
                    <a:lnTo>
                      <a:pt x="51" y="212"/>
                    </a:lnTo>
                    <a:lnTo>
                      <a:pt x="51" y="206"/>
                    </a:lnTo>
                    <a:lnTo>
                      <a:pt x="51" y="202"/>
                    </a:lnTo>
                    <a:lnTo>
                      <a:pt x="50" y="197"/>
                    </a:lnTo>
                    <a:lnTo>
                      <a:pt x="42" y="194"/>
                    </a:lnTo>
                    <a:lnTo>
                      <a:pt x="38" y="191"/>
                    </a:lnTo>
                    <a:lnTo>
                      <a:pt x="36" y="186"/>
                    </a:lnTo>
                    <a:lnTo>
                      <a:pt x="36" y="181"/>
                    </a:lnTo>
                    <a:lnTo>
                      <a:pt x="36" y="175"/>
                    </a:lnTo>
                    <a:lnTo>
                      <a:pt x="36" y="170"/>
                    </a:lnTo>
                    <a:lnTo>
                      <a:pt x="36" y="163"/>
                    </a:lnTo>
                    <a:lnTo>
                      <a:pt x="34" y="157"/>
                    </a:lnTo>
                    <a:lnTo>
                      <a:pt x="32" y="147"/>
                    </a:lnTo>
                    <a:lnTo>
                      <a:pt x="30" y="138"/>
                    </a:lnTo>
                    <a:lnTo>
                      <a:pt x="28" y="128"/>
                    </a:lnTo>
                    <a:lnTo>
                      <a:pt x="25" y="118"/>
                    </a:lnTo>
                    <a:lnTo>
                      <a:pt x="24" y="108"/>
                    </a:lnTo>
                    <a:lnTo>
                      <a:pt x="21" y="98"/>
                    </a:lnTo>
                    <a:lnTo>
                      <a:pt x="19" y="89"/>
                    </a:lnTo>
                    <a:lnTo>
                      <a:pt x="17" y="79"/>
                    </a:lnTo>
                    <a:lnTo>
                      <a:pt x="15" y="69"/>
                    </a:lnTo>
                    <a:lnTo>
                      <a:pt x="13" y="59"/>
                    </a:lnTo>
                    <a:lnTo>
                      <a:pt x="10" y="50"/>
                    </a:lnTo>
                    <a:lnTo>
                      <a:pt x="9" y="40"/>
                    </a:lnTo>
                    <a:lnTo>
                      <a:pt x="6" y="30"/>
                    </a:lnTo>
                    <a:lnTo>
                      <a:pt x="4" y="20"/>
                    </a:lnTo>
                    <a:lnTo>
                      <a:pt x="2" y="10"/>
                    </a:lnTo>
                    <a:lnTo>
                      <a:pt x="0" y="0"/>
                    </a:lnTo>
                    <a:lnTo>
                      <a:pt x="115" y="0"/>
                    </a:lnTo>
                  </a:path>
                </a:pathLst>
              </a:custGeom>
              <a:solidFill>
                <a:srgbClr val="D9D9D9"/>
              </a:solidFill>
              <a:ln w="9525" cap="rnd">
                <a:noFill/>
                <a:round/>
                <a:headEnd/>
                <a:tailEnd/>
              </a:ln>
              <a:effectLst/>
            </p:spPr>
            <p:txBody>
              <a:bodyPr/>
              <a:lstStyle/>
              <a:p>
                <a:endParaRPr lang="cs-CZ"/>
              </a:p>
            </p:txBody>
          </p:sp>
          <p:sp>
            <p:nvSpPr>
              <p:cNvPr id="15" name="Freeform 13"/>
              <p:cNvSpPr>
                <a:spLocks/>
              </p:cNvSpPr>
              <p:nvPr/>
            </p:nvSpPr>
            <p:spPr bwMode="auto">
              <a:xfrm>
                <a:off x="1130" y="2725"/>
                <a:ext cx="20" cy="23"/>
              </a:xfrm>
              <a:custGeom>
                <a:avLst/>
                <a:gdLst/>
                <a:ahLst/>
                <a:cxnLst>
                  <a:cxn ang="0">
                    <a:pos x="16" y="19"/>
                  </a:cxn>
                  <a:cxn ang="0">
                    <a:pos x="0" y="0"/>
                  </a:cxn>
                  <a:cxn ang="0">
                    <a:pos x="16" y="13"/>
                  </a:cxn>
                  <a:cxn ang="0">
                    <a:pos x="16" y="19"/>
                  </a:cxn>
                </a:cxnLst>
                <a:rect l="0" t="0" r="r" b="b"/>
                <a:pathLst>
                  <a:path w="17" h="20">
                    <a:moveTo>
                      <a:pt x="16" y="19"/>
                    </a:moveTo>
                    <a:lnTo>
                      <a:pt x="0" y="0"/>
                    </a:lnTo>
                    <a:lnTo>
                      <a:pt x="16" y="13"/>
                    </a:lnTo>
                    <a:lnTo>
                      <a:pt x="16" y="19"/>
                    </a:lnTo>
                  </a:path>
                </a:pathLst>
              </a:custGeom>
              <a:solidFill>
                <a:srgbClr val="000000"/>
              </a:solidFill>
              <a:ln w="9525" cap="rnd">
                <a:noFill/>
                <a:round/>
                <a:headEnd/>
                <a:tailEnd/>
              </a:ln>
              <a:effectLst/>
            </p:spPr>
            <p:txBody>
              <a:bodyPr/>
              <a:lstStyle/>
              <a:p>
                <a:endParaRPr lang="cs-CZ"/>
              </a:p>
            </p:txBody>
          </p:sp>
          <p:sp>
            <p:nvSpPr>
              <p:cNvPr id="16" name="Freeform 14"/>
              <p:cNvSpPr>
                <a:spLocks/>
              </p:cNvSpPr>
              <p:nvPr/>
            </p:nvSpPr>
            <p:spPr bwMode="auto">
              <a:xfrm>
                <a:off x="1152" y="2735"/>
                <a:ext cx="20" cy="19"/>
              </a:xfrm>
              <a:custGeom>
                <a:avLst/>
                <a:gdLst/>
                <a:ahLst/>
                <a:cxnLst>
                  <a:cxn ang="0">
                    <a:pos x="16" y="16"/>
                  </a:cxn>
                  <a:cxn ang="0">
                    <a:pos x="0" y="0"/>
                  </a:cxn>
                  <a:cxn ang="0">
                    <a:pos x="16" y="4"/>
                  </a:cxn>
                  <a:cxn ang="0">
                    <a:pos x="16" y="16"/>
                  </a:cxn>
                </a:cxnLst>
                <a:rect l="0" t="0" r="r" b="b"/>
                <a:pathLst>
                  <a:path w="17" h="17">
                    <a:moveTo>
                      <a:pt x="16" y="16"/>
                    </a:moveTo>
                    <a:lnTo>
                      <a:pt x="0" y="0"/>
                    </a:lnTo>
                    <a:lnTo>
                      <a:pt x="16" y="4"/>
                    </a:lnTo>
                    <a:lnTo>
                      <a:pt x="16" y="16"/>
                    </a:lnTo>
                  </a:path>
                </a:pathLst>
              </a:custGeom>
              <a:solidFill>
                <a:srgbClr val="000000"/>
              </a:solidFill>
              <a:ln w="9525" cap="rnd">
                <a:noFill/>
                <a:round/>
                <a:headEnd/>
                <a:tailEnd/>
              </a:ln>
              <a:effectLst/>
            </p:spPr>
            <p:txBody>
              <a:bodyPr/>
              <a:lstStyle/>
              <a:p>
                <a:endParaRPr lang="cs-CZ"/>
              </a:p>
            </p:txBody>
          </p:sp>
          <p:sp>
            <p:nvSpPr>
              <p:cNvPr id="17" name="Freeform 15"/>
              <p:cNvSpPr>
                <a:spLocks/>
              </p:cNvSpPr>
              <p:nvPr/>
            </p:nvSpPr>
            <p:spPr bwMode="auto">
              <a:xfrm>
                <a:off x="741" y="2749"/>
                <a:ext cx="65" cy="538"/>
              </a:xfrm>
              <a:custGeom>
                <a:avLst/>
                <a:gdLst/>
                <a:ahLst/>
                <a:cxnLst>
                  <a:cxn ang="0">
                    <a:pos x="54" y="445"/>
                  </a:cxn>
                  <a:cxn ang="0">
                    <a:pos x="52" y="456"/>
                  </a:cxn>
                  <a:cxn ang="0">
                    <a:pos x="49" y="467"/>
                  </a:cxn>
                  <a:cxn ang="0">
                    <a:pos x="44" y="477"/>
                  </a:cxn>
                  <a:cxn ang="0">
                    <a:pos x="39" y="467"/>
                  </a:cxn>
                  <a:cxn ang="0">
                    <a:pos x="36" y="437"/>
                  </a:cxn>
                  <a:cxn ang="0">
                    <a:pos x="32" y="407"/>
                  </a:cxn>
                  <a:cxn ang="0">
                    <a:pos x="28" y="378"/>
                  </a:cxn>
                  <a:cxn ang="0">
                    <a:pos x="23" y="347"/>
                  </a:cxn>
                  <a:cxn ang="0">
                    <a:pos x="19" y="317"/>
                  </a:cxn>
                  <a:cxn ang="0">
                    <a:pos x="15" y="287"/>
                  </a:cxn>
                  <a:cxn ang="0">
                    <a:pos x="11" y="257"/>
                  </a:cxn>
                  <a:cxn ang="0">
                    <a:pos x="8" y="226"/>
                  </a:cxn>
                  <a:cxn ang="0">
                    <a:pos x="5" y="196"/>
                  </a:cxn>
                  <a:cxn ang="0">
                    <a:pos x="2" y="165"/>
                  </a:cxn>
                  <a:cxn ang="0">
                    <a:pos x="1" y="135"/>
                  </a:cxn>
                  <a:cxn ang="0">
                    <a:pos x="0" y="104"/>
                  </a:cxn>
                  <a:cxn ang="0">
                    <a:pos x="1" y="75"/>
                  </a:cxn>
                  <a:cxn ang="0">
                    <a:pos x="2" y="45"/>
                  </a:cxn>
                  <a:cxn ang="0">
                    <a:pos x="5" y="15"/>
                  </a:cxn>
                  <a:cxn ang="0">
                    <a:pos x="8" y="14"/>
                  </a:cxn>
                  <a:cxn ang="0">
                    <a:pos x="12" y="41"/>
                  </a:cxn>
                  <a:cxn ang="0">
                    <a:pos x="16" y="68"/>
                  </a:cxn>
                  <a:cxn ang="0">
                    <a:pos x="20" y="95"/>
                  </a:cxn>
                  <a:cxn ang="0">
                    <a:pos x="24" y="122"/>
                  </a:cxn>
                  <a:cxn ang="0">
                    <a:pos x="28" y="149"/>
                  </a:cxn>
                  <a:cxn ang="0">
                    <a:pos x="32" y="176"/>
                  </a:cxn>
                  <a:cxn ang="0">
                    <a:pos x="36" y="203"/>
                  </a:cxn>
                  <a:cxn ang="0">
                    <a:pos x="39" y="231"/>
                  </a:cxn>
                  <a:cxn ang="0">
                    <a:pos x="43" y="258"/>
                  </a:cxn>
                  <a:cxn ang="0">
                    <a:pos x="45" y="285"/>
                  </a:cxn>
                  <a:cxn ang="0">
                    <a:pos x="48" y="313"/>
                  </a:cxn>
                  <a:cxn ang="0">
                    <a:pos x="50" y="340"/>
                  </a:cxn>
                  <a:cxn ang="0">
                    <a:pos x="52" y="368"/>
                  </a:cxn>
                  <a:cxn ang="0">
                    <a:pos x="53" y="396"/>
                  </a:cxn>
                  <a:cxn ang="0">
                    <a:pos x="55" y="424"/>
                  </a:cxn>
                </a:cxnLst>
                <a:rect l="0" t="0" r="r" b="b"/>
                <a:pathLst>
                  <a:path w="56" h="483">
                    <a:moveTo>
                      <a:pt x="55" y="438"/>
                    </a:moveTo>
                    <a:lnTo>
                      <a:pt x="54" y="445"/>
                    </a:lnTo>
                    <a:lnTo>
                      <a:pt x="53" y="451"/>
                    </a:lnTo>
                    <a:lnTo>
                      <a:pt x="52" y="456"/>
                    </a:lnTo>
                    <a:lnTo>
                      <a:pt x="51" y="462"/>
                    </a:lnTo>
                    <a:lnTo>
                      <a:pt x="49" y="467"/>
                    </a:lnTo>
                    <a:lnTo>
                      <a:pt x="47" y="472"/>
                    </a:lnTo>
                    <a:lnTo>
                      <a:pt x="44" y="477"/>
                    </a:lnTo>
                    <a:lnTo>
                      <a:pt x="41" y="482"/>
                    </a:lnTo>
                    <a:lnTo>
                      <a:pt x="39" y="467"/>
                    </a:lnTo>
                    <a:lnTo>
                      <a:pt x="37" y="452"/>
                    </a:lnTo>
                    <a:lnTo>
                      <a:pt x="36" y="437"/>
                    </a:lnTo>
                    <a:lnTo>
                      <a:pt x="34" y="422"/>
                    </a:lnTo>
                    <a:lnTo>
                      <a:pt x="32" y="407"/>
                    </a:lnTo>
                    <a:lnTo>
                      <a:pt x="30" y="393"/>
                    </a:lnTo>
                    <a:lnTo>
                      <a:pt x="28" y="378"/>
                    </a:lnTo>
                    <a:lnTo>
                      <a:pt x="25" y="363"/>
                    </a:lnTo>
                    <a:lnTo>
                      <a:pt x="23" y="347"/>
                    </a:lnTo>
                    <a:lnTo>
                      <a:pt x="21" y="332"/>
                    </a:lnTo>
                    <a:lnTo>
                      <a:pt x="19" y="317"/>
                    </a:lnTo>
                    <a:lnTo>
                      <a:pt x="17" y="302"/>
                    </a:lnTo>
                    <a:lnTo>
                      <a:pt x="15" y="287"/>
                    </a:lnTo>
                    <a:lnTo>
                      <a:pt x="13" y="271"/>
                    </a:lnTo>
                    <a:lnTo>
                      <a:pt x="11" y="257"/>
                    </a:lnTo>
                    <a:lnTo>
                      <a:pt x="9" y="241"/>
                    </a:lnTo>
                    <a:lnTo>
                      <a:pt x="8" y="226"/>
                    </a:lnTo>
                    <a:lnTo>
                      <a:pt x="6" y="211"/>
                    </a:lnTo>
                    <a:lnTo>
                      <a:pt x="5" y="196"/>
                    </a:lnTo>
                    <a:lnTo>
                      <a:pt x="4" y="180"/>
                    </a:lnTo>
                    <a:lnTo>
                      <a:pt x="2" y="165"/>
                    </a:lnTo>
                    <a:lnTo>
                      <a:pt x="2" y="150"/>
                    </a:lnTo>
                    <a:lnTo>
                      <a:pt x="1" y="135"/>
                    </a:lnTo>
                    <a:lnTo>
                      <a:pt x="1" y="119"/>
                    </a:lnTo>
                    <a:lnTo>
                      <a:pt x="0" y="104"/>
                    </a:lnTo>
                    <a:lnTo>
                      <a:pt x="0" y="90"/>
                    </a:lnTo>
                    <a:lnTo>
                      <a:pt x="1" y="75"/>
                    </a:lnTo>
                    <a:lnTo>
                      <a:pt x="1" y="60"/>
                    </a:lnTo>
                    <a:lnTo>
                      <a:pt x="2" y="45"/>
                    </a:lnTo>
                    <a:lnTo>
                      <a:pt x="3" y="30"/>
                    </a:lnTo>
                    <a:lnTo>
                      <a:pt x="5" y="15"/>
                    </a:lnTo>
                    <a:lnTo>
                      <a:pt x="6" y="0"/>
                    </a:lnTo>
                    <a:lnTo>
                      <a:pt x="8" y="14"/>
                    </a:lnTo>
                    <a:lnTo>
                      <a:pt x="10" y="27"/>
                    </a:lnTo>
                    <a:lnTo>
                      <a:pt x="12" y="41"/>
                    </a:lnTo>
                    <a:lnTo>
                      <a:pt x="14" y="54"/>
                    </a:lnTo>
                    <a:lnTo>
                      <a:pt x="16" y="68"/>
                    </a:lnTo>
                    <a:lnTo>
                      <a:pt x="18" y="81"/>
                    </a:lnTo>
                    <a:lnTo>
                      <a:pt x="20" y="95"/>
                    </a:lnTo>
                    <a:lnTo>
                      <a:pt x="22" y="108"/>
                    </a:lnTo>
                    <a:lnTo>
                      <a:pt x="24" y="122"/>
                    </a:lnTo>
                    <a:lnTo>
                      <a:pt x="26" y="135"/>
                    </a:lnTo>
                    <a:lnTo>
                      <a:pt x="28" y="149"/>
                    </a:lnTo>
                    <a:lnTo>
                      <a:pt x="30" y="162"/>
                    </a:lnTo>
                    <a:lnTo>
                      <a:pt x="32" y="176"/>
                    </a:lnTo>
                    <a:lnTo>
                      <a:pt x="34" y="190"/>
                    </a:lnTo>
                    <a:lnTo>
                      <a:pt x="36" y="203"/>
                    </a:lnTo>
                    <a:lnTo>
                      <a:pt x="37" y="217"/>
                    </a:lnTo>
                    <a:lnTo>
                      <a:pt x="39" y="231"/>
                    </a:lnTo>
                    <a:lnTo>
                      <a:pt x="41" y="244"/>
                    </a:lnTo>
                    <a:lnTo>
                      <a:pt x="43" y="258"/>
                    </a:lnTo>
                    <a:lnTo>
                      <a:pt x="44" y="271"/>
                    </a:lnTo>
                    <a:lnTo>
                      <a:pt x="45" y="285"/>
                    </a:lnTo>
                    <a:lnTo>
                      <a:pt x="47" y="299"/>
                    </a:lnTo>
                    <a:lnTo>
                      <a:pt x="48" y="313"/>
                    </a:lnTo>
                    <a:lnTo>
                      <a:pt x="49" y="327"/>
                    </a:lnTo>
                    <a:lnTo>
                      <a:pt x="50" y="340"/>
                    </a:lnTo>
                    <a:lnTo>
                      <a:pt x="51" y="354"/>
                    </a:lnTo>
                    <a:lnTo>
                      <a:pt x="52" y="368"/>
                    </a:lnTo>
                    <a:lnTo>
                      <a:pt x="53" y="382"/>
                    </a:lnTo>
                    <a:lnTo>
                      <a:pt x="53" y="396"/>
                    </a:lnTo>
                    <a:lnTo>
                      <a:pt x="54" y="410"/>
                    </a:lnTo>
                    <a:lnTo>
                      <a:pt x="55" y="424"/>
                    </a:lnTo>
                    <a:lnTo>
                      <a:pt x="55" y="438"/>
                    </a:lnTo>
                  </a:path>
                </a:pathLst>
              </a:custGeom>
              <a:solidFill>
                <a:srgbClr val="E5E5E5"/>
              </a:solidFill>
              <a:ln w="9525" cap="rnd">
                <a:noFill/>
                <a:round/>
                <a:headEnd/>
                <a:tailEnd/>
              </a:ln>
              <a:effectLst/>
            </p:spPr>
            <p:txBody>
              <a:bodyPr/>
              <a:lstStyle/>
              <a:p>
                <a:endParaRPr lang="cs-CZ"/>
              </a:p>
            </p:txBody>
          </p:sp>
          <p:sp>
            <p:nvSpPr>
              <p:cNvPr id="18" name="Freeform 16"/>
              <p:cNvSpPr>
                <a:spLocks/>
              </p:cNvSpPr>
              <p:nvPr/>
            </p:nvSpPr>
            <p:spPr bwMode="auto">
              <a:xfrm>
                <a:off x="1490" y="2869"/>
                <a:ext cx="74" cy="95"/>
              </a:xfrm>
              <a:custGeom>
                <a:avLst/>
                <a:gdLst/>
                <a:ahLst/>
                <a:cxnLst>
                  <a:cxn ang="0">
                    <a:pos x="62" y="37"/>
                  </a:cxn>
                  <a:cxn ang="0">
                    <a:pos x="59" y="39"/>
                  </a:cxn>
                  <a:cxn ang="0">
                    <a:pos x="57" y="42"/>
                  </a:cxn>
                  <a:cxn ang="0">
                    <a:pos x="54" y="45"/>
                  </a:cxn>
                  <a:cxn ang="0">
                    <a:pos x="51" y="47"/>
                  </a:cxn>
                  <a:cxn ang="0">
                    <a:pos x="48" y="48"/>
                  </a:cxn>
                  <a:cxn ang="0">
                    <a:pos x="45" y="49"/>
                  </a:cxn>
                  <a:cxn ang="0">
                    <a:pos x="41" y="49"/>
                  </a:cxn>
                  <a:cxn ang="0">
                    <a:pos x="37" y="47"/>
                  </a:cxn>
                  <a:cxn ang="0">
                    <a:pos x="35" y="44"/>
                  </a:cxn>
                  <a:cxn ang="0">
                    <a:pos x="32" y="41"/>
                  </a:cxn>
                  <a:cxn ang="0">
                    <a:pos x="29" y="39"/>
                  </a:cxn>
                  <a:cxn ang="0">
                    <a:pos x="25" y="41"/>
                  </a:cxn>
                  <a:cxn ang="0">
                    <a:pos x="25" y="46"/>
                  </a:cxn>
                  <a:cxn ang="0">
                    <a:pos x="27" y="50"/>
                  </a:cxn>
                  <a:cxn ang="0">
                    <a:pos x="29" y="55"/>
                  </a:cxn>
                  <a:cxn ang="0">
                    <a:pos x="32" y="60"/>
                  </a:cxn>
                  <a:cxn ang="0">
                    <a:pos x="33" y="65"/>
                  </a:cxn>
                  <a:cxn ang="0">
                    <a:pos x="33" y="70"/>
                  </a:cxn>
                  <a:cxn ang="0">
                    <a:pos x="32" y="75"/>
                  </a:cxn>
                  <a:cxn ang="0">
                    <a:pos x="27" y="80"/>
                  </a:cxn>
                  <a:cxn ang="0">
                    <a:pos x="24" y="83"/>
                  </a:cxn>
                  <a:cxn ang="0">
                    <a:pos x="20" y="84"/>
                  </a:cxn>
                  <a:cxn ang="0">
                    <a:pos x="15" y="83"/>
                  </a:cxn>
                  <a:cxn ang="0">
                    <a:pos x="11" y="81"/>
                  </a:cxn>
                  <a:cxn ang="0">
                    <a:pos x="2" y="74"/>
                  </a:cxn>
                  <a:cxn ang="0">
                    <a:pos x="0" y="69"/>
                  </a:cxn>
                  <a:cxn ang="0">
                    <a:pos x="1" y="64"/>
                  </a:cxn>
                  <a:cxn ang="0">
                    <a:pos x="6" y="60"/>
                  </a:cxn>
                  <a:cxn ang="0">
                    <a:pos x="12" y="56"/>
                  </a:cxn>
                  <a:cxn ang="0">
                    <a:pos x="18" y="52"/>
                  </a:cxn>
                  <a:cxn ang="0">
                    <a:pos x="23" y="47"/>
                  </a:cxn>
                  <a:cxn ang="0">
                    <a:pos x="25" y="41"/>
                  </a:cxn>
                  <a:cxn ang="0">
                    <a:pos x="45" y="0"/>
                  </a:cxn>
                  <a:cxn ang="0">
                    <a:pos x="50" y="4"/>
                  </a:cxn>
                  <a:cxn ang="0">
                    <a:pos x="54" y="7"/>
                  </a:cxn>
                  <a:cxn ang="0">
                    <a:pos x="57" y="11"/>
                  </a:cxn>
                  <a:cxn ang="0">
                    <a:pos x="60" y="16"/>
                  </a:cxn>
                  <a:cxn ang="0">
                    <a:pos x="62" y="21"/>
                  </a:cxn>
                  <a:cxn ang="0">
                    <a:pos x="63" y="26"/>
                  </a:cxn>
                  <a:cxn ang="0">
                    <a:pos x="63" y="31"/>
                  </a:cxn>
                  <a:cxn ang="0">
                    <a:pos x="62" y="37"/>
                  </a:cxn>
                </a:cxnLst>
                <a:rect l="0" t="0" r="r" b="b"/>
                <a:pathLst>
                  <a:path w="64" h="85">
                    <a:moveTo>
                      <a:pt x="62" y="37"/>
                    </a:moveTo>
                    <a:lnTo>
                      <a:pt x="59" y="39"/>
                    </a:lnTo>
                    <a:lnTo>
                      <a:pt x="57" y="42"/>
                    </a:lnTo>
                    <a:lnTo>
                      <a:pt x="54" y="45"/>
                    </a:lnTo>
                    <a:lnTo>
                      <a:pt x="51" y="47"/>
                    </a:lnTo>
                    <a:lnTo>
                      <a:pt x="48" y="48"/>
                    </a:lnTo>
                    <a:lnTo>
                      <a:pt x="45" y="49"/>
                    </a:lnTo>
                    <a:lnTo>
                      <a:pt x="41" y="49"/>
                    </a:lnTo>
                    <a:lnTo>
                      <a:pt x="37" y="47"/>
                    </a:lnTo>
                    <a:lnTo>
                      <a:pt x="35" y="44"/>
                    </a:lnTo>
                    <a:lnTo>
                      <a:pt x="32" y="41"/>
                    </a:lnTo>
                    <a:lnTo>
                      <a:pt x="29" y="39"/>
                    </a:lnTo>
                    <a:lnTo>
                      <a:pt x="25" y="41"/>
                    </a:lnTo>
                    <a:lnTo>
                      <a:pt x="25" y="46"/>
                    </a:lnTo>
                    <a:lnTo>
                      <a:pt x="27" y="50"/>
                    </a:lnTo>
                    <a:lnTo>
                      <a:pt x="29" y="55"/>
                    </a:lnTo>
                    <a:lnTo>
                      <a:pt x="32" y="60"/>
                    </a:lnTo>
                    <a:lnTo>
                      <a:pt x="33" y="65"/>
                    </a:lnTo>
                    <a:lnTo>
                      <a:pt x="33" y="70"/>
                    </a:lnTo>
                    <a:lnTo>
                      <a:pt x="32" y="75"/>
                    </a:lnTo>
                    <a:lnTo>
                      <a:pt x="27" y="80"/>
                    </a:lnTo>
                    <a:lnTo>
                      <a:pt x="24" y="83"/>
                    </a:lnTo>
                    <a:lnTo>
                      <a:pt x="20" y="84"/>
                    </a:lnTo>
                    <a:lnTo>
                      <a:pt x="15" y="83"/>
                    </a:lnTo>
                    <a:lnTo>
                      <a:pt x="11" y="81"/>
                    </a:lnTo>
                    <a:lnTo>
                      <a:pt x="2" y="74"/>
                    </a:lnTo>
                    <a:lnTo>
                      <a:pt x="0" y="69"/>
                    </a:lnTo>
                    <a:lnTo>
                      <a:pt x="1" y="64"/>
                    </a:lnTo>
                    <a:lnTo>
                      <a:pt x="6" y="60"/>
                    </a:lnTo>
                    <a:lnTo>
                      <a:pt x="12" y="56"/>
                    </a:lnTo>
                    <a:lnTo>
                      <a:pt x="18" y="52"/>
                    </a:lnTo>
                    <a:lnTo>
                      <a:pt x="23" y="47"/>
                    </a:lnTo>
                    <a:lnTo>
                      <a:pt x="25" y="41"/>
                    </a:lnTo>
                    <a:lnTo>
                      <a:pt x="45" y="0"/>
                    </a:lnTo>
                    <a:lnTo>
                      <a:pt x="50" y="4"/>
                    </a:lnTo>
                    <a:lnTo>
                      <a:pt x="54" y="7"/>
                    </a:lnTo>
                    <a:lnTo>
                      <a:pt x="57" y="11"/>
                    </a:lnTo>
                    <a:lnTo>
                      <a:pt x="60" y="16"/>
                    </a:lnTo>
                    <a:lnTo>
                      <a:pt x="62" y="21"/>
                    </a:lnTo>
                    <a:lnTo>
                      <a:pt x="63" y="26"/>
                    </a:lnTo>
                    <a:lnTo>
                      <a:pt x="63" y="31"/>
                    </a:lnTo>
                    <a:lnTo>
                      <a:pt x="62" y="37"/>
                    </a:lnTo>
                  </a:path>
                </a:pathLst>
              </a:custGeom>
              <a:solidFill>
                <a:srgbClr val="CCCCCC"/>
              </a:solidFill>
              <a:ln w="9525" cap="rnd">
                <a:noFill/>
                <a:round/>
                <a:headEnd/>
                <a:tailEnd/>
              </a:ln>
              <a:effectLst/>
            </p:spPr>
            <p:txBody>
              <a:bodyPr/>
              <a:lstStyle/>
              <a:p>
                <a:endParaRPr lang="cs-CZ"/>
              </a:p>
            </p:txBody>
          </p:sp>
          <p:sp>
            <p:nvSpPr>
              <p:cNvPr id="19" name="Freeform 17"/>
              <p:cNvSpPr>
                <a:spLocks/>
              </p:cNvSpPr>
              <p:nvPr/>
            </p:nvSpPr>
            <p:spPr bwMode="auto">
              <a:xfrm>
                <a:off x="1159" y="2932"/>
                <a:ext cx="20" cy="19"/>
              </a:xfrm>
              <a:custGeom>
                <a:avLst/>
                <a:gdLst/>
                <a:ahLst/>
                <a:cxnLst>
                  <a:cxn ang="0">
                    <a:pos x="16" y="16"/>
                  </a:cxn>
                  <a:cxn ang="0">
                    <a:pos x="0" y="0"/>
                  </a:cxn>
                  <a:cxn ang="0">
                    <a:pos x="11" y="6"/>
                  </a:cxn>
                  <a:cxn ang="0">
                    <a:pos x="16" y="16"/>
                  </a:cxn>
                </a:cxnLst>
                <a:rect l="0" t="0" r="r" b="b"/>
                <a:pathLst>
                  <a:path w="17" h="17">
                    <a:moveTo>
                      <a:pt x="16" y="16"/>
                    </a:moveTo>
                    <a:lnTo>
                      <a:pt x="0" y="0"/>
                    </a:lnTo>
                    <a:lnTo>
                      <a:pt x="11" y="6"/>
                    </a:lnTo>
                    <a:lnTo>
                      <a:pt x="16" y="16"/>
                    </a:lnTo>
                  </a:path>
                </a:pathLst>
              </a:custGeom>
              <a:solidFill>
                <a:srgbClr val="000000"/>
              </a:solidFill>
              <a:ln w="9525" cap="rnd">
                <a:noFill/>
                <a:round/>
                <a:headEnd/>
                <a:tailEnd/>
              </a:ln>
              <a:effectLst/>
            </p:spPr>
            <p:txBody>
              <a:bodyPr/>
              <a:lstStyle/>
              <a:p>
                <a:endParaRPr lang="cs-CZ"/>
              </a:p>
            </p:txBody>
          </p:sp>
          <p:sp>
            <p:nvSpPr>
              <p:cNvPr id="20" name="Freeform 18"/>
              <p:cNvSpPr>
                <a:spLocks/>
              </p:cNvSpPr>
              <p:nvPr/>
            </p:nvSpPr>
            <p:spPr bwMode="auto">
              <a:xfrm>
                <a:off x="1152" y="2950"/>
                <a:ext cx="21" cy="19"/>
              </a:xfrm>
              <a:custGeom>
                <a:avLst/>
                <a:gdLst/>
                <a:ahLst/>
                <a:cxnLst>
                  <a:cxn ang="0">
                    <a:pos x="17" y="16"/>
                  </a:cxn>
                  <a:cxn ang="0">
                    <a:pos x="0" y="0"/>
                  </a:cxn>
                  <a:cxn ang="0">
                    <a:pos x="11" y="9"/>
                  </a:cxn>
                  <a:cxn ang="0">
                    <a:pos x="17" y="16"/>
                  </a:cxn>
                </a:cxnLst>
                <a:rect l="0" t="0" r="r" b="b"/>
                <a:pathLst>
                  <a:path w="18" h="17">
                    <a:moveTo>
                      <a:pt x="17" y="16"/>
                    </a:moveTo>
                    <a:lnTo>
                      <a:pt x="0" y="0"/>
                    </a:lnTo>
                    <a:lnTo>
                      <a:pt x="11" y="9"/>
                    </a:lnTo>
                    <a:lnTo>
                      <a:pt x="17" y="16"/>
                    </a:lnTo>
                  </a:path>
                </a:pathLst>
              </a:custGeom>
              <a:solidFill>
                <a:srgbClr val="000000"/>
              </a:solidFill>
              <a:ln w="9525" cap="rnd">
                <a:noFill/>
                <a:round/>
                <a:headEnd/>
                <a:tailEnd/>
              </a:ln>
              <a:effectLst/>
            </p:spPr>
            <p:txBody>
              <a:bodyPr/>
              <a:lstStyle/>
              <a:p>
                <a:endParaRPr lang="cs-CZ"/>
              </a:p>
            </p:txBody>
          </p:sp>
          <p:sp>
            <p:nvSpPr>
              <p:cNvPr id="21" name="Freeform 19"/>
              <p:cNvSpPr>
                <a:spLocks/>
              </p:cNvSpPr>
              <p:nvPr/>
            </p:nvSpPr>
            <p:spPr bwMode="auto">
              <a:xfrm>
                <a:off x="1923" y="2981"/>
                <a:ext cx="264" cy="131"/>
              </a:xfrm>
              <a:custGeom>
                <a:avLst/>
                <a:gdLst/>
                <a:ahLst/>
                <a:cxnLst>
                  <a:cxn ang="0">
                    <a:pos x="180" y="63"/>
                  </a:cxn>
                  <a:cxn ang="0">
                    <a:pos x="172" y="68"/>
                  </a:cxn>
                  <a:cxn ang="0">
                    <a:pos x="164" y="72"/>
                  </a:cxn>
                  <a:cxn ang="0">
                    <a:pos x="156" y="76"/>
                  </a:cxn>
                  <a:cxn ang="0">
                    <a:pos x="149" y="80"/>
                  </a:cxn>
                  <a:cxn ang="0">
                    <a:pos x="141" y="84"/>
                  </a:cxn>
                  <a:cxn ang="0">
                    <a:pos x="133" y="87"/>
                  </a:cxn>
                  <a:cxn ang="0">
                    <a:pos x="124" y="90"/>
                  </a:cxn>
                  <a:cxn ang="0">
                    <a:pos x="116" y="94"/>
                  </a:cxn>
                  <a:cxn ang="0">
                    <a:pos x="108" y="97"/>
                  </a:cxn>
                  <a:cxn ang="0">
                    <a:pos x="99" y="100"/>
                  </a:cxn>
                  <a:cxn ang="0">
                    <a:pos x="91" y="103"/>
                  </a:cxn>
                  <a:cxn ang="0">
                    <a:pos x="83" y="106"/>
                  </a:cxn>
                  <a:cxn ang="0">
                    <a:pos x="75" y="109"/>
                  </a:cxn>
                  <a:cxn ang="0">
                    <a:pos x="66" y="112"/>
                  </a:cxn>
                  <a:cxn ang="0">
                    <a:pos x="58" y="115"/>
                  </a:cxn>
                  <a:cxn ang="0">
                    <a:pos x="49" y="117"/>
                  </a:cxn>
                  <a:cxn ang="0">
                    <a:pos x="0" y="104"/>
                  </a:cxn>
                  <a:cxn ang="0">
                    <a:pos x="15" y="100"/>
                  </a:cxn>
                  <a:cxn ang="0">
                    <a:pos x="30" y="96"/>
                  </a:cxn>
                  <a:cxn ang="0">
                    <a:pos x="45" y="92"/>
                  </a:cxn>
                  <a:cxn ang="0">
                    <a:pos x="60" y="88"/>
                  </a:cxn>
                  <a:cxn ang="0">
                    <a:pos x="75" y="82"/>
                  </a:cxn>
                  <a:cxn ang="0">
                    <a:pos x="89" y="77"/>
                  </a:cxn>
                  <a:cxn ang="0">
                    <a:pos x="103" y="71"/>
                  </a:cxn>
                  <a:cxn ang="0">
                    <a:pos x="118" y="65"/>
                  </a:cxn>
                  <a:cxn ang="0">
                    <a:pos x="131" y="58"/>
                  </a:cxn>
                  <a:cxn ang="0">
                    <a:pos x="146" y="51"/>
                  </a:cxn>
                  <a:cxn ang="0">
                    <a:pos x="159" y="44"/>
                  </a:cxn>
                  <a:cxn ang="0">
                    <a:pos x="173" y="36"/>
                  </a:cxn>
                  <a:cxn ang="0">
                    <a:pos x="185" y="27"/>
                  </a:cxn>
                  <a:cxn ang="0">
                    <a:pos x="199" y="19"/>
                  </a:cxn>
                  <a:cxn ang="0">
                    <a:pos x="211" y="10"/>
                  </a:cxn>
                  <a:cxn ang="0">
                    <a:pos x="224" y="0"/>
                  </a:cxn>
                  <a:cxn ang="0">
                    <a:pos x="227" y="11"/>
                  </a:cxn>
                  <a:cxn ang="0">
                    <a:pos x="226" y="22"/>
                  </a:cxn>
                  <a:cxn ang="0">
                    <a:pos x="222" y="30"/>
                  </a:cxn>
                  <a:cxn ang="0">
                    <a:pos x="214" y="38"/>
                  </a:cxn>
                  <a:cxn ang="0">
                    <a:pos x="205" y="45"/>
                  </a:cxn>
                  <a:cxn ang="0">
                    <a:pos x="195" y="51"/>
                  </a:cxn>
                  <a:cxn ang="0">
                    <a:pos x="187" y="58"/>
                  </a:cxn>
                  <a:cxn ang="0">
                    <a:pos x="180" y="63"/>
                  </a:cxn>
                </a:cxnLst>
                <a:rect l="0" t="0" r="r" b="b"/>
                <a:pathLst>
                  <a:path w="228" h="118">
                    <a:moveTo>
                      <a:pt x="180" y="63"/>
                    </a:moveTo>
                    <a:lnTo>
                      <a:pt x="172" y="68"/>
                    </a:lnTo>
                    <a:lnTo>
                      <a:pt x="164" y="72"/>
                    </a:lnTo>
                    <a:lnTo>
                      <a:pt x="156" y="76"/>
                    </a:lnTo>
                    <a:lnTo>
                      <a:pt x="149" y="80"/>
                    </a:lnTo>
                    <a:lnTo>
                      <a:pt x="141" y="84"/>
                    </a:lnTo>
                    <a:lnTo>
                      <a:pt x="133" y="87"/>
                    </a:lnTo>
                    <a:lnTo>
                      <a:pt x="124" y="90"/>
                    </a:lnTo>
                    <a:lnTo>
                      <a:pt x="116" y="94"/>
                    </a:lnTo>
                    <a:lnTo>
                      <a:pt x="108" y="97"/>
                    </a:lnTo>
                    <a:lnTo>
                      <a:pt x="99" y="100"/>
                    </a:lnTo>
                    <a:lnTo>
                      <a:pt x="91" y="103"/>
                    </a:lnTo>
                    <a:lnTo>
                      <a:pt x="83" y="106"/>
                    </a:lnTo>
                    <a:lnTo>
                      <a:pt x="75" y="109"/>
                    </a:lnTo>
                    <a:lnTo>
                      <a:pt x="66" y="112"/>
                    </a:lnTo>
                    <a:lnTo>
                      <a:pt x="58" y="115"/>
                    </a:lnTo>
                    <a:lnTo>
                      <a:pt x="49" y="117"/>
                    </a:lnTo>
                    <a:lnTo>
                      <a:pt x="0" y="104"/>
                    </a:lnTo>
                    <a:lnTo>
                      <a:pt x="15" y="100"/>
                    </a:lnTo>
                    <a:lnTo>
                      <a:pt x="30" y="96"/>
                    </a:lnTo>
                    <a:lnTo>
                      <a:pt x="45" y="92"/>
                    </a:lnTo>
                    <a:lnTo>
                      <a:pt x="60" y="88"/>
                    </a:lnTo>
                    <a:lnTo>
                      <a:pt x="75" y="82"/>
                    </a:lnTo>
                    <a:lnTo>
                      <a:pt x="89" y="77"/>
                    </a:lnTo>
                    <a:lnTo>
                      <a:pt x="103" y="71"/>
                    </a:lnTo>
                    <a:lnTo>
                      <a:pt x="118" y="65"/>
                    </a:lnTo>
                    <a:lnTo>
                      <a:pt x="131" y="58"/>
                    </a:lnTo>
                    <a:lnTo>
                      <a:pt x="146" y="51"/>
                    </a:lnTo>
                    <a:lnTo>
                      <a:pt x="159" y="44"/>
                    </a:lnTo>
                    <a:lnTo>
                      <a:pt x="173" y="36"/>
                    </a:lnTo>
                    <a:lnTo>
                      <a:pt x="185" y="27"/>
                    </a:lnTo>
                    <a:lnTo>
                      <a:pt x="199" y="19"/>
                    </a:lnTo>
                    <a:lnTo>
                      <a:pt x="211" y="10"/>
                    </a:lnTo>
                    <a:lnTo>
                      <a:pt x="224" y="0"/>
                    </a:lnTo>
                    <a:lnTo>
                      <a:pt x="227" y="11"/>
                    </a:lnTo>
                    <a:lnTo>
                      <a:pt x="226" y="22"/>
                    </a:lnTo>
                    <a:lnTo>
                      <a:pt x="222" y="30"/>
                    </a:lnTo>
                    <a:lnTo>
                      <a:pt x="214" y="38"/>
                    </a:lnTo>
                    <a:lnTo>
                      <a:pt x="205" y="45"/>
                    </a:lnTo>
                    <a:lnTo>
                      <a:pt x="195" y="51"/>
                    </a:lnTo>
                    <a:lnTo>
                      <a:pt x="187" y="58"/>
                    </a:lnTo>
                    <a:lnTo>
                      <a:pt x="180" y="63"/>
                    </a:lnTo>
                  </a:path>
                </a:pathLst>
              </a:custGeom>
              <a:solidFill>
                <a:srgbClr val="FFFFFF"/>
              </a:solidFill>
              <a:ln w="9525" cap="rnd">
                <a:noFill/>
                <a:round/>
                <a:headEnd/>
                <a:tailEnd/>
              </a:ln>
              <a:effectLst/>
            </p:spPr>
            <p:txBody>
              <a:bodyPr/>
              <a:lstStyle/>
              <a:p>
                <a:endParaRPr lang="cs-CZ"/>
              </a:p>
            </p:txBody>
          </p:sp>
          <p:sp>
            <p:nvSpPr>
              <p:cNvPr id="22" name="Freeform 20"/>
              <p:cNvSpPr>
                <a:spLocks/>
              </p:cNvSpPr>
              <p:nvPr/>
            </p:nvSpPr>
            <p:spPr bwMode="auto">
              <a:xfrm>
                <a:off x="1994" y="2985"/>
                <a:ext cx="541" cy="155"/>
              </a:xfrm>
              <a:custGeom>
                <a:avLst/>
                <a:gdLst/>
                <a:ahLst/>
                <a:cxnLst>
                  <a:cxn ang="0">
                    <a:pos x="401" y="55"/>
                  </a:cxn>
                  <a:cxn ang="0">
                    <a:pos x="373" y="63"/>
                  </a:cxn>
                  <a:cxn ang="0">
                    <a:pos x="343" y="62"/>
                  </a:cxn>
                  <a:cxn ang="0">
                    <a:pos x="348" y="59"/>
                  </a:cxn>
                  <a:cxn ang="0">
                    <a:pos x="358" y="55"/>
                  </a:cxn>
                  <a:cxn ang="0">
                    <a:pos x="352" y="49"/>
                  </a:cxn>
                  <a:cxn ang="0">
                    <a:pos x="324" y="48"/>
                  </a:cxn>
                  <a:cxn ang="0">
                    <a:pos x="297" y="50"/>
                  </a:cxn>
                  <a:cxn ang="0">
                    <a:pos x="328" y="58"/>
                  </a:cxn>
                  <a:cxn ang="0">
                    <a:pos x="308" y="65"/>
                  </a:cxn>
                  <a:cxn ang="0">
                    <a:pos x="288" y="73"/>
                  </a:cxn>
                  <a:cxn ang="0">
                    <a:pos x="292" y="73"/>
                  </a:cxn>
                  <a:cxn ang="0">
                    <a:pos x="309" y="70"/>
                  </a:cxn>
                  <a:cxn ang="0">
                    <a:pos x="327" y="67"/>
                  </a:cxn>
                  <a:cxn ang="0">
                    <a:pos x="344" y="67"/>
                  </a:cxn>
                  <a:cxn ang="0">
                    <a:pos x="362" y="69"/>
                  </a:cxn>
                  <a:cxn ang="0">
                    <a:pos x="355" y="76"/>
                  </a:cxn>
                  <a:cxn ang="0">
                    <a:pos x="297" y="89"/>
                  </a:cxn>
                  <a:cxn ang="0">
                    <a:pos x="239" y="103"/>
                  </a:cxn>
                  <a:cxn ang="0">
                    <a:pos x="181" y="116"/>
                  </a:cxn>
                  <a:cxn ang="0">
                    <a:pos x="123" y="128"/>
                  </a:cxn>
                  <a:cxn ang="0">
                    <a:pos x="65" y="138"/>
                  </a:cxn>
                  <a:cxn ang="0">
                    <a:pos x="62" y="133"/>
                  </a:cxn>
                  <a:cxn ang="0">
                    <a:pos x="78" y="128"/>
                  </a:cxn>
                  <a:cxn ang="0">
                    <a:pos x="103" y="123"/>
                  </a:cxn>
                  <a:cxn ang="0">
                    <a:pos x="128" y="119"/>
                  </a:cxn>
                  <a:cxn ang="0">
                    <a:pos x="154" y="114"/>
                  </a:cxn>
                  <a:cxn ang="0">
                    <a:pos x="179" y="108"/>
                  </a:cxn>
                  <a:cxn ang="0">
                    <a:pos x="185" y="104"/>
                  </a:cxn>
                  <a:cxn ang="0">
                    <a:pos x="157" y="107"/>
                  </a:cxn>
                  <a:cxn ang="0">
                    <a:pos x="129" y="111"/>
                  </a:cxn>
                  <a:cxn ang="0">
                    <a:pos x="101" y="116"/>
                  </a:cxn>
                  <a:cxn ang="0">
                    <a:pos x="75" y="121"/>
                  </a:cxn>
                  <a:cxn ang="0">
                    <a:pos x="48" y="128"/>
                  </a:cxn>
                  <a:cxn ang="0">
                    <a:pos x="30" y="124"/>
                  </a:cxn>
                  <a:cxn ang="0">
                    <a:pos x="11" y="121"/>
                  </a:cxn>
                  <a:cxn ang="0">
                    <a:pos x="15" y="113"/>
                  </a:cxn>
                  <a:cxn ang="0">
                    <a:pos x="58" y="102"/>
                  </a:cxn>
                  <a:cxn ang="0">
                    <a:pos x="101" y="88"/>
                  </a:cxn>
                  <a:cxn ang="0">
                    <a:pos x="145" y="72"/>
                  </a:cxn>
                  <a:cxn ang="0">
                    <a:pos x="188" y="55"/>
                  </a:cxn>
                  <a:cxn ang="0">
                    <a:pos x="230" y="38"/>
                  </a:cxn>
                  <a:cxn ang="0">
                    <a:pos x="266" y="43"/>
                  </a:cxn>
                  <a:cxn ang="0">
                    <a:pos x="248" y="48"/>
                  </a:cxn>
                  <a:cxn ang="0">
                    <a:pos x="232" y="56"/>
                  </a:cxn>
                  <a:cxn ang="0">
                    <a:pos x="238" y="58"/>
                  </a:cxn>
                  <a:cxn ang="0">
                    <a:pos x="245" y="55"/>
                  </a:cxn>
                  <a:cxn ang="0">
                    <a:pos x="256" y="50"/>
                  </a:cxn>
                  <a:cxn ang="0">
                    <a:pos x="279" y="47"/>
                  </a:cxn>
                  <a:cxn ang="0">
                    <a:pos x="297" y="38"/>
                  </a:cxn>
                  <a:cxn ang="0">
                    <a:pos x="321" y="34"/>
                  </a:cxn>
                  <a:cxn ang="0">
                    <a:pos x="355" y="38"/>
                  </a:cxn>
                  <a:cxn ang="0">
                    <a:pos x="390" y="38"/>
                  </a:cxn>
                  <a:cxn ang="0">
                    <a:pos x="422" y="31"/>
                  </a:cxn>
                  <a:cxn ang="0">
                    <a:pos x="450" y="16"/>
                  </a:cxn>
                  <a:cxn ang="0">
                    <a:pos x="462" y="8"/>
                  </a:cxn>
                  <a:cxn ang="0">
                    <a:pos x="448" y="30"/>
                  </a:cxn>
                  <a:cxn ang="0">
                    <a:pos x="429" y="48"/>
                  </a:cxn>
                </a:cxnLst>
                <a:rect l="0" t="0" r="r" b="b"/>
                <a:pathLst>
                  <a:path w="467" h="139">
                    <a:moveTo>
                      <a:pt x="421" y="52"/>
                    </a:moveTo>
                    <a:lnTo>
                      <a:pt x="410" y="53"/>
                    </a:lnTo>
                    <a:lnTo>
                      <a:pt x="401" y="55"/>
                    </a:lnTo>
                    <a:lnTo>
                      <a:pt x="391" y="58"/>
                    </a:lnTo>
                    <a:lnTo>
                      <a:pt x="382" y="61"/>
                    </a:lnTo>
                    <a:lnTo>
                      <a:pt x="373" y="63"/>
                    </a:lnTo>
                    <a:lnTo>
                      <a:pt x="363" y="65"/>
                    </a:lnTo>
                    <a:lnTo>
                      <a:pt x="353" y="65"/>
                    </a:lnTo>
                    <a:lnTo>
                      <a:pt x="343" y="62"/>
                    </a:lnTo>
                    <a:lnTo>
                      <a:pt x="344" y="61"/>
                    </a:lnTo>
                    <a:lnTo>
                      <a:pt x="346" y="60"/>
                    </a:lnTo>
                    <a:lnTo>
                      <a:pt x="348" y="59"/>
                    </a:lnTo>
                    <a:lnTo>
                      <a:pt x="352" y="58"/>
                    </a:lnTo>
                    <a:lnTo>
                      <a:pt x="355" y="57"/>
                    </a:lnTo>
                    <a:lnTo>
                      <a:pt x="358" y="55"/>
                    </a:lnTo>
                    <a:lnTo>
                      <a:pt x="360" y="53"/>
                    </a:lnTo>
                    <a:lnTo>
                      <a:pt x="362" y="50"/>
                    </a:lnTo>
                    <a:lnTo>
                      <a:pt x="352" y="49"/>
                    </a:lnTo>
                    <a:lnTo>
                      <a:pt x="343" y="49"/>
                    </a:lnTo>
                    <a:lnTo>
                      <a:pt x="333" y="48"/>
                    </a:lnTo>
                    <a:lnTo>
                      <a:pt x="324" y="48"/>
                    </a:lnTo>
                    <a:lnTo>
                      <a:pt x="315" y="48"/>
                    </a:lnTo>
                    <a:lnTo>
                      <a:pt x="305" y="49"/>
                    </a:lnTo>
                    <a:lnTo>
                      <a:pt x="297" y="50"/>
                    </a:lnTo>
                    <a:lnTo>
                      <a:pt x="289" y="52"/>
                    </a:lnTo>
                    <a:lnTo>
                      <a:pt x="335" y="56"/>
                    </a:lnTo>
                    <a:lnTo>
                      <a:pt x="328" y="58"/>
                    </a:lnTo>
                    <a:lnTo>
                      <a:pt x="321" y="60"/>
                    </a:lnTo>
                    <a:lnTo>
                      <a:pt x="315" y="63"/>
                    </a:lnTo>
                    <a:lnTo>
                      <a:pt x="308" y="65"/>
                    </a:lnTo>
                    <a:lnTo>
                      <a:pt x="302" y="68"/>
                    </a:lnTo>
                    <a:lnTo>
                      <a:pt x="295" y="71"/>
                    </a:lnTo>
                    <a:lnTo>
                      <a:pt x="288" y="73"/>
                    </a:lnTo>
                    <a:lnTo>
                      <a:pt x="281" y="75"/>
                    </a:lnTo>
                    <a:lnTo>
                      <a:pt x="286" y="74"/>
                    </a:lnTo>
                    <a:lnTo>
                      <a:pt x="292" y="73"/>
                    </a:lnTo>
                    <a:lnTo>
                      <a:pt x="298" y="71"/>
                    </a:lnTo>
                    <a:lnTo>
                      <a:pt x="304" y="70"/>
                    </a:lnTo>
                    <a:lnTo>
                      <a:pt x="309" y="70"/>
                    </a:lnTo>
                    <a:lnTo>
                      <a:pt x="315" y="69"/>
                    </a:lnTo>
                    <a:lnTo>
                      <a:pt x="320" y="68"/>
                    </a:lnTo>
                    <a:lnTo>
                      <a:pt x="327" y="67"/>
                    </a:lnTo>
                    <a:lnTo>
                      <a:pt x="332" y="67"/>
                    </a:lnTo>
                    <a:lnTo>
                      <a:pt x="338" y="67"/>
                    </a:lnTo>
                    <a:lnTo>
                      <a:pt x="344" y="67"/>
                    </a:lnTo>
                    <a:lnTo>
                      <a:pt x="350" y="67"/>
                    </a:lnTo>
                    <a:lnTo>
                      <a:pt x="356" y="68"/>
                    </a:lnTo>
                    <a:lnTo>
                      <a:pt x="362" y="69"/>
                    </a:lnTo>
                    <a:lnTo>
                      <a:pt x="368" y="70"/>
                    </a:lnTo>
                    <a:lnTo>
                      <a:pt x="374" y="71"/>
                    </a:lnTo>
                    <a:lnTo>
                      <a:pt x="355" y="76"/>
                    </a:lnTo>
                    <a:lnTo>
                      <a:pt x="335" y="80"/>
                    </a:lnTo>
                    <a:lnTo>
                      <a:pt x="316" y="85"/>
                    </a:lnTo>
                    <a:lnTo>
                      <a:pt x="297" y="89"/>
                    </a:lnTo>
                    <a:lnTo>
                      <a:pt x="278" y="94"/>
                    </a:lnTo>
                    <a:lnTo>
                      <a:pt x="258" y="99"/>
                    </a:lnTo>
                    <a:lnTo>
                      <a:pt x="239" y="103"/>
                    </a:lnTo>
                    <a:lnTo>
                      <a:pt x="220" y="108"/>
                    </a:lnTo>
                    <a:lnTo>
                      <a:pt x="200" y="112"/>
                    </a:lnTo>
                    <a:lnTo>
                      <a:pt x="181" y="116"/>
                    </a:lnTo>
                    <a:lnTo>
                      <a:pt x="162" y="120"/>
                    </a:lnTo>
                    <a:lnTo>
                      <a:pt x="142" y="124"/>
                    </a:lnTo>
                    <a:lnTo>
                      <a:pt x="123" y="128"/>
                    </a:lnTo>
                    <a:lnTo>
                      <a:pt x="104" y="132"/>
                    </a:lnTo>
                    <a:lnTo>
                      <a:pt x="85" y="135"/>
                    </a:lnTo>
                    <a:lnTo>
                      <a:pt x="65" y="138"/>
                    </a:lnTo>
                    <a:lnTo>
                      <a:pt x="65" y="136"/>
                    </a:lnTo>
                    <a:lnTo>
                      <a:pt x="64" y="135"/>
                    </a:lnTo>
                    <a:lnTo>
                      <a:pt x="62" y="133"/>
                    </a:lnTo>
                    <a:lnTo>
                      <a:pt x="61" y="132"/>
                    </a:lnTo>
                    <a:lnTo>
                      <a:pt x="69" y="130"/>
                    </a:lnTo>
                    <a:lnTo>
                      <a:pt x="78" y="128"/>
                    </a:lnTo>
                    <a:lnTo>
                      <a:pt x="86" y="126"/>
                    </a:lnTo>
                    <a:lnTo>
                      <a:pt x="95" y="124"/>
                    </a:lnTo>
                    <a:lnTo>
                      <a:pt x="103" y="123"/>
                    </a:lnTo>
                    <a:lnTo>
                      <a:pt x="112" y="121"/>
                    </a:lnTo>
                    <a:lnTo>
                      <a:pt x="120" y="120"/>
                    </a:lnTo>
                    <a:lnTo>
                      <a:pt x="128" y="119"/>
                    </a:lnTo>
                    <a:lnTo>
                      <a:pt x="137" y="117"/>
                    </a:lnTo>
                    <a:lnTo>
                      <a:pt x="146" y="116"/>
                    </a:lnTo>
                    <a:lnTo>
                      <a:pt x="154" y="114"/>
                    </a:lnTo>
                    <a:lnTo>
                      <a:pt x="162" y="112"/>
                    </a:lnTo>
                    <a:lnTo>
                      <a:pt x="171" y="111"/>
                    </a:lnTo>
                    <a:lnTo>
                      <a:pt x="179" y="108"/>
                    </a:lnTo>
                    <a:lnTo>
                      <a:pt x="187" y="106"/>
                    </a:lnTo>
                    <a:lnTo>
                      <a:pt x="195" y="104"/>
                    </a:lnTo>
                    <a:lnTo>
                      <a:pt x="185" y="104"/>
                    </a:lnTo>
                    <a:lnTo>
                      <a:pt x="176" y="105"/>
                    </a:lnTo>
                    <a:lnTo>
                      <a:pt x="166" y="106"/>
                    </a:lnTo>
                    <a:lnTo>
                      <a:pt x="157" y="107"/>
                    </a:lnTo>
                    <a:lnTo>
                      <a:pt x="147" y="108"/>
                    </a:lnTo>
                    <a:lnTo>
                      <a:pt x="138" y="109"/>
                    </a:lnTo>
                    <a:lnTo>
                      <a:pt x="129" y="111"/>
                    </a:lnTo>
                    <a:lnTo>
                      <a:pt x="120" y="112"/>
                    </a:lnTo>
                    <a:lnTo>
                      <a:pt x="111" y="114"/>
                    </a:lnTo>
                    <a:lnTo>
                      <a:pt x="101" y="116"/>
                    </a:lnTo>
                    <a:lnTo>
                      <a:pt x="92" y="117"/>
                    </a:lnTo>
                    <a:lnTo>
                      <a:pt x="83" y="120"/>
                    </a:lnTo>
                    <a:lnTo>
                      <a:pt x="75" y="121"/>
                    </a:lnTo>
                    <a:lnTo>
                      <a:pt x="65" y="124"/>
                    </a:lnTo>
                    <a:lnTo>
                      <a:pt x="57" y="126"/>
                    </a:lnTo>
                    <a:lnTo>
                      <a:pt x="48" y="128"/>
                    </a:lnTo>
                    <a:lnTo>
                      <a:pt x="42" y="126"/>
                    </a:lnTo>
                    <a:lnTo>
                      <a:pt x="36" y="125"/>
                    </a:lnTo>
                    <a:lnTo>
                      <a:pt x="30" y="124"/>
                    </a:lnTo>
                    <a:lnTo>
                      <a:pt x="24" y="123"/>
                    </a:lnTo>
                    <a:lnTo>
                      <a:pt x="18" y="123"/>
                    </a:lnTo>
                    <a:lnTo>
                      <a:pt x="11" y="121"/>
                    </a:lnTo>
                    <a:lnTo>
                      <a:pt x="6" y="120"/>
                    </a:lnTo>
                    <a:lnTo>
                      <a:pt x="0" y="117"/>
                    </a:lnTo>
                    <a:lnTo>
                      <a:pt x="15" y="113"/>
                    </a:lnTo>
                    <a:lnTo>
                      <a:pt x="29" y="110"/>
                    </a:lnTo>
                    <a:lnTo>
                      <a:pt x="43" y="106"/>
                    </a:lnTo>
                    <a:lnTo>
                      <a:pt x="58" y="102"/>
                    </a:lnTo>
                    <a:lnTo>
                      <a:pt x="73" y="97"/>
                    </a:lnTo>
                    <a:lnTo>
                      <a:pt x="87" y="93"/>
                    </a:lnTo>
                    <a:lnTo>
                      <a:pt x="101" y="88"/>
                    </a:lnTo>
                    <a:lnTo>
                      <a:pt x="116" y="82"/>
                    </a:lnTo>
                    <a:lnTo>
                      <a:pt x="130" y="77"/>
                    </a:lnTo>
                    <a:lnTo>
                      <a:pt x="145" y="72"/>
                    </a:lnTo>
                    <a:lnTo>
                      <a:pt x="159" y="66"/>
                    </a:lnTo>
                    <a:lnTo>
                      <a:pt x="173" y="61"/>
                    </a:lnTo>
                    <a:lnTo>
                      <a:pt x="188" y="55"/>
                    </a:lnTo>
                    <a:lnTo>
                      <a:pt x="202" y="50"/>
                    </a:lnTo>
                    <a:lnTo>
                      <a:pt x="216" y="44"/>
                    </a:lnTo>
                    <a:lnTo>
                      <a:pt x="230" y="38"/>
                    </a:lnTo>
                    <a:lnTo>
                      <a:pt x="278" y="38"/>
                    </a:lnTo>
                    <a:lnTo>
                      <a:pt x="272" y="41"/>
                    </a:lnTo>
                    <a:lnTo>
                      <a:pt x="266" y="43"/>
                    </a:lnTo>
                    <a:lnTo>
                      <a:pt x="260" y="45"/>
                    </a:lnTo>
                    <a:lnTo>
                      <a:pt x="254" y="46"/>
                    </a:lnTo>
                    <a:lnTo>
                      <a:pt x="248" y="48"/>
                    </a:lnTo>
                    <a:lnTo>
                      <a:pt x="243" y="50"/>
                    </a:lnTo>
                    <a:lnTo>
                      <a:pt x="237" y="53"/>
                    </a:lnTo>
                    <a:lnTo>
                      <a:pt x="232" y="56"/>
                    </a:lnTo>
                    <a:lnTo>
                      <a:pt x="234" y="58"/>
                    </a:lnTo>
                    <a:lnTo>
                      <a:pt x="235" y="58"/>
                    </a:lnTo>
                    <a:lnTo>
                      <a:pt x="238" y="58"/>
                    </a:lnTo>
                    <a:lnTo>
                      <a:pt x="240" y="57"/>
                    </a:lnTo>
                    <a:lnTo>
                      <a:pt x="242" y="56"/>
                    </a:lnTo>
                    <a:lnTo>
                      <a:pt x="245" y="55"/>
                    </a:lnTo>
                    <a:lnTo>
                      <a:pt x="247" y="53"/>
                    </a:lnTo>
                    <a:lnTo>
                      <a:pt x="249" y="52"/>
                    </a:lnTo>
                    <a:lnTo>
                      <a:pt x="256" y="50"/>
                    </a:lnTo>
                    <a:lnTo>
                      <a:pt x="263" y="49"/>
                    </a:lnTo>
                    <a:lnTo>
                      <a:pt x="271" y="48"/>
                    </a:lnTo>
                    <a:lnTo>
                      <a:pt x="279" y="47"/>
                    </a:lnTo>
                    <a:lnTo>
                      <a:pt x="286" y="45"/>
                    </a:lnTo>
                    <a:lnTo>
                      <a:pt x="293" y="42"/>
                    </a:lnTo>
                    <a:lnTo>
                      <a:pt x="297" y="38"/>
                    </a:lnTo>
                    <a:lnTo>
                      <a:pt x="300" y="31"/>
                    </a:lnTo>
                    <a:lnTo>
                      <a:pt x="311" y="32"/>
                    </a:lnTo>
                    <a:lnTo>
                      <a:pt x="321" y="34"/>
                    </a:lnTo>
                    <a:lnTo>
                      <a:pt x="332" y="36"/>
                    </a:lnTo>
                    <a:lnTo>
                      <a:pt x="344" y="38"/>
                    </a:lnTo>
                    <a:lnTo>
                      <a:pt x="355" y="38"/>
                    </a:lnTo>
                    <a:lnTo>
                      <a:pt x="367" y="39"/>
                    </a:lnTo>
                    <a:lnTo>
                      <a:pt x="378" y="39"/>
                    </a:lnTo>
                    <a:lnTo>
                      <a:pt x="390" y="38"/>
                    </a:lnTo>
                    <a:lnTo>
                      <a:pt x="401" y="37"/>
                    </a:lnTo>
                    <a:lnTo>
                      <a:pt x="412" y="35"/>
                    </a:lnTo>
                    <a:lnTo>
                      <a:pt x="422" y="31"/>
                    </a:lnTo>
                    <a:lnTo>
                      <a:pt x="432" y="28"/>
                    </a:lnTo>
                    <a:lnTo>
                      <a:pt x="441" y="23"/>
                    </a:lnTo>
                    <a:lnTo>
                      <a:pt x="450" y="16"/>
                    </a:lnTo>
                    <a:lnTo>
                      <a:pt x="458" y="9"/>
                    </a:lnTo>
                    <a:lnTo>
                      <a:pt x="466" y="0"/>
                    </a:lnTo>
                    <a:lnTo>
                      <a:pt x="462" y="8"/>
                    </a:lnTo>
                    <a:lnTo>
                      <a:pt x="458" y="15"/>
                    </a:lnTo>
                    <a:lnTo>
                      <a:pt x="453" y="23"/>
                    </a:lnTo>
                    <a:lnTo>
                      <a:pt x="448" y="30"/>
                    </a:lnTo>
                    <a:lnTo>
                      <a:pt x="443" y="36"/>
                    </a:lnTo>
                    <a:lnTo>
                      <a:pt x="436" y="43"/>
                    </a:lnTo>
                    <a:lnTo>
                      <a:pt x="429" y="48"/>
                    </a:lnTo>
                    <a:lnTo>
                      <a:pt x="421" y="52"/>
                    </a:lnTo>
                  </a:path>
                </a:pathLst>
              </a:custGeom>
              <a:solidFill>
                <a:srgbClr val="FFFFFF"/>
              </a:solidFill>
              <a:ln w="9525" cap="rnd">
                <a:noFill/>
                <a:round/>
                <a:headEnd/>
                <a:tailEnd/>
              </a:ln>
              <a:effectLst/>
            </p:spPr>
            <p:txBody>
              <a:bodyPr/>
              <a:lstStyle/>
              <a:p>
                <a:endParaRPr lang="cs-CZ"/>
              </a:p>
            </p:txBody>
          </p:sp>
          <p:sp>
            <p:nvSpPr>
              <p:cNvPr id="23" name="Freeform 21"/>
              <p:cNvSpPr>
                <a:spLocks/>
              </p:cNvSpPr>
              <p:nvPr/>
            </p:nvSpPr>
            <p:spPr bwMode="auto">
              <a:xfrm>
                <a:off x="2227" y="3006"/>
                <a:ext cx="19" cy="19"/>
              </a:xfrm>
              <a:custGeom>
                <a:avLst/>
                <a:gdLst/>
                <a:ahLst/>
                <a:cxnLst>
                  <a:cxn ang="0">
                    <a:pos x="16" y="8"/>
                  </a:cxn>
                  <a:cxn ang="0">
                    <a:pos x="12" y="4"/>
                  </a:cxn>
                  <a:cxn ang="0">
                    <a:pos x="8" y="12"/>
                  </a:cxn>
                  <a:cxn ang="0">
                    <a:pos x="2" y="16"/>
                  </a:cxn>
                  <a:cxn ang="0">
                    <a:pos x="0" y="0"/>
                  </a:cxn>
                  <a:cxn ang="0">
                    <a:pos x="16" y="8"/>
                  </a:cxn>
                </a:cxnLst>
                <a:rect l="0" t="0" r="r" b="b"/>
                <a:pathLst>
                  <a:path w="17" h="17">
                    <a:moveTo>
                      <a:pt x="16" y="8"/>
                    </a:moveTo>
                    <a:lnTo>
                      <a:pt x="12" y="4"/>
                    </a:lnTo>
                    <a:lnTo>
                      <a:pt x="8" y="12"/>
                    </a:lnTo>
                    <a:lnTo>
                      <a:pt x="2" y="16"/>
                    </a:lnTo>
                    <a:lnTo>
                      <a:pt x="0" y="0"/>
                    </a:lnTo>
                    <a:lnTo>
                      <a:pt x="16" y="8"/>
                    </a:lnTo>
                  </a:path>
                </a:pathLst>
              </a:custGeom>
              <a:solidFill>
                <a:srgbClr val="FFFFFF"/>
              </a:solidFill>
              <a:ln w="9525" cap="rnd">
                <a:noFill/>
                <a:round/>
                <a:headEnd/>
                <a:tailEnd/>
              </a:ln>
              <a:effectLst/>
            </p:spPr>
            <p:txBody>
              <a:bodyPr/>
              <a:lstStyle/>
              <a:p>
                <a:endParaRPr lang="cs-CZ"/>
              </a:p>
            </p:txBody>
          </p:sp>
          <p:sp>
            <p:nvSpPr>
              <p:cNvPr id="24" name="Freeform 22"/>
              <p:cNvSpPr>
                <a:spLocks/>
              </p:cNvSpPr>
              <p:nvPr/>
            </p:nvSpPr>
            <p:spPr bwMode="auto">
              <a:xfrm>
                <a:off x="2280" y="3015"/>
                <a:ext cx="54" cy="19"/>
              </a:xfrm>
              <a:custGeom>
                <a:avLst/>
                <a:gdLst/>
                <a:ahLst/>
                <a:cxnLst>
                  <a:cxn ang="0">
                    <a:pos x="0" y="16"/>
                  </a:cxn>
                  <a:cxn ang="0">
                    <a:pos x="6" y="0"/>
                  </a:cxn>
                  <a:cxn ang="0">
                    <a:pos x="46" y="5"/>
                  </a:cxn>
                  <a:cxn ang="0">
                    <a:pos x="0" y="16"/>
                  </a:cxn>
                </a:cxnLst>
                <a:rect l="0" t="0" r="r" b="b"/>
                <a:pathLst>
                  <a:path w="47" h="17">
                    <a:moveTo>
                      <a:pt x="0" y="16"/>
                    </a:moveTo>
                    <a:lnTo>
                      <a:pt x="6" y="0"/>
                    </a:lnTo>
                    <a:lnTo>
                      <a:pt x="46" y="5"/>
                    </a:lnTo>
                    <a:lnTo>
                      <a:pt x="0" y="16"/>
                    </a:lnTo>
                  </a:path>
                </a:pathLst>
              </a:custGeom>
              <a:solidFill>
                <a:srgbClr val="FFFFFF"/>
              </a:solidFill>
              <a:ln w="9525" cap="rnd">
                <a:noFill/>
                <a:round/>
                <a:headEnd/>
                <a:tailEnd/>
              </a:ln>
              <a:effectLst/>
            </p:spPr>
            <p:txBody>
              <a:bodyPr/>
              <a:lstStyle/>
              <a:p>
                <a:endParaRPr lang="cs-CZ"/>
              </a:p>
            </p:txBody>
          </p:sp>
          <p:sp>
            <p:nvSpPr>
              <p:cNvPr id="25" name="Freeform 23"/>
              <p:cNvSpPr>
                <a:spLocks/>
              </p:cNvSpPr>
              <p:nvPr/>
            </p:nvSpPr>
            <p:spPr bwMode="auto">
              <a:xfrm>
                <a:off x="1659" y="3020"/>
                <a:ext cx="406" cy="73"/>
              </a:xfrm>
              <a:custGeom>
                <a:avLst/>
                <a:gdLst/>
                <a:ahLst/>
                <a:cxnLst>
                  <a:cxn ang="0">
                    <a:pos x="349" y="23"/>
                  </a:cxn>
                  <a:cxn ang="0">
                    <a:pos x="341" y="26"/>
                  </a:cxn>
                  <a:cxn ang="0">
                    <a:pos x="333" y="29"/>
                  </a:cxn>
                  <a:cxn ang="0">
                    <a:pos x="325" y="32"/>
                  </a:cxn>
                  <a:cxn ang="0">
                    <a:pos x="317" y="35"/>
                  </a:cxn>
                  <a:cxn ang="0">
                    <a:pos x="310" y="39"/>
                  </a:cxn>
                  <a:cxn ang="0">
                    <a:pos x="301" y="42"/>
                  </a:cxn>
                  <a:cxn ang="0">
                    <a:pos x="293" y="45"/>
                  </a:cxn>
                  <a:cxn ang="0">
                    <a:pos x="285" y="47"/>
                  </a:cxn>
                  <a:cxn ang="0">
                    <a:pos x="277" y="50"/>
                  </a:cxn>
                  <a:cxn ang="0">
                    <a:pos x="269" y="52"/>
                  </a:cxn>
                  <a:cxn ang="0">
                    <a:pos x="261" y="54"/>
                  </a:cxn>
                  <a:cxn ang="0">
                    <a:pos x="252" y="55"/>
                  </a:cxn>
                  <a:cxn ang="0">
                    <a:pos x="243" y="57"/>
                  </a:cxn>
                  <a:cxn ang="0">
                    <a:pos x="235" y="58"/>
                  </a:cxn>
                  <a:cxn ang="0">
                    <a:pos x="227" y="59"/>
                  </a:cxn>
                  <a:cxn ang="0">
                    <a:pos x="218" y="59"/>
                  </a:cxn>
                  <a:cxn ang="0">
                    <a:pos x="215" y="65"/>
                  </a:cxn>
                  <a:cxn ang="0">
                    <a:pos x="203" y="61"/>
                  </a:cxn>
                  <a:cxn ang="0">
                    <a:pos x="192" y="58"/>
                  </a:cxn>
                  <a:cxn ang="0">
                    <a:pos x="180" y="55"/>
                  </a:cxn>
                  <a:cxn ang="0">
                    <a:pos x="168" y="54"/>
                  </a:cxn>
                  <a:cxn ang="0">
                    <a:pos x="156" y="53"/>
                  </a:cxn>
                  <a:cxn ang="0">
                    <a:pos x="144" y="53"/>
                  </a:cxn>
                  <a:cxn ang="0">
                    <a:pos x="132" y="53"/>
                  </a:cxn>
                  <a:cxn ang="0">
                    <a:pos x="120" y="52"/>
                  </a:cxn>
                  <a:cxn ang="0">
                    <a:pos x="108" y="51"/>
                  </a:cxn>
                  <a:cxn ang="0">
                    <a:pos x="96" y="50"/>
                  </a:cxn>
                  <a:cxn ang="0">
                    <a:pos x="84" y="49"/>
                  </a:cxn>
                  <a:cxn ang="0">
                    <a:pos x="73" y="46"/>
                  </a:cxn>
                  <a:cxn ang="0">
                    <a:pos x="61" y="43"/>
                  </a:cxn>
                  <a:cxn ang="0">
                    <a:pos x="50" y="38"/>
                  </a:cxn>
                  <a:cxn ang="0">
                    <a:pos x="39" y="32"/>
                  </a:cxn>
                  <a:cxn ang="0">
                    <a:pos x="29" y="25"/>
                  </a:cxn>
                  <a:cxn ang="0">
                    <a:pos x="25" y="22"/>
                  </a:cxn>
                  <a:cxn ang="0">
                    <a:pos x="20" y="19"/>
                  </a:cxn>
                  <a:cxn ang="0">
                    <a:pos x="16" y="16"/>
                  </a:cxn>
                  <a:cxn ang="0">
                    <a:pos x="11" y="14"/>
                  </a:cxn>
                  <a:cxn ang="0">
                    <a:pos x="7" y="11"/>
                  </a:cxn>
                  <a:cxn ang="0">
                    <a:pos x="4" y="8"/>
                  </a:cxn>
                  <a:cxn ang="0">
                    <a:pos x="1" y="4"/>
                  </a:cxn>
                  <a:cxn ang="0">
                    <a:pos x="0" y="0"/>
                  </a:cxn>
                  <a:cxn ang="0">
                    <a:pos x="21" y="6"/>
                  </a:cxn>
                  <a:cxn ang="0">
                    <a:pos x="42" y="11"/>
                  </a:cxn>
                  <a:cxn ang="0">
                    <a:pos x="63" y="15"/>
                  </a:cxn>
                  <a:cxn ang="0">
                    <a:pos x="85" y="19"/>
                  </a:cxn>
                  <a:cxn ang="0">
                    <a:pos x="106" y="22"/>
                  </a:cxn>
                  <a:cxn ang="0">
                    <a:pos x="128" y="24"/>
                  </a:cxn>
                  <a:cxn ang="0">
                    <a:pos x="150" y="26"/>
                  </a:cxn>
                  <a:cxn ang="0">
                    <a:pos x="172" y="26"/>
                  </a:cxn>
                  <a:cxn ang="0">
                    <a:pos x="194" y="27"/>
                  </a:cxn>
                  <a:cxn ang="0">
                    <a:pos x="215" y="27"/>
                  </a:cxn>
                  <a:cxn ang="0">
                    <a:pos x="238" y="27"/>
                  </a:cxn>
                  <a:cxn ang="0">
                    <a:pos x="260" y="26"/>
                  </a:cxn>
                  <a:cxn ang="0">
                    <a:pos x="282" y="26"/>
                  </a:cxn>
                  <a:cxn ang="0">
                    <a:pos x="304" y="24"/>
                  </a:cxn>
                  <a:cxn ang="0">
                    <a:pos x="326" y="24"/>
                  </a:cxn>
                  <a:cxn ang="0">
                    <a:pos x="349" y="23"/>
                  </a:cxn>
                </a:cxnLst>
                <a:rect l="0" t="0" r="r" b="b"/>
                <a:pathLst>
                  <a:path w="350" h="66">
                    <a:moveTo>
                      <a:pt x="349" y="23"/>
                    </a:moveTo>
                    <a:lnTo>
                      <a:pt x="341" y="26"/>
                    </a:lnTo>
                    <a:lnTo>
                      <a:pt x="333" y="29"/>
                    </a:lnTo>
                    <a:lnTo>
                      <a:pt x="325" y="32"/>
                    </a:lnTo>
                    <a:lnTo>
                      <a:pt x="317" y="35"/>
                    </a:lnTo>
                    <a:lnTo>
                      <a:pt x="310" y="39"/>
                    </a:lnTo>
                    <a:lnTo>
                      <a:pt x="301" y="42"/>
                    </a:lnTo>
                    <a:lnTo>
                      <a:pt x="293" y="45"/>
                    </a:lnTo>
                    <a:lnTo>
                      <a:pt x="285" y="47"/>
                    </a:lnTo>
                    <a:lnTo>
                      <a:pt x="277" y="50"/>
                    </a:lnTo>
                    <a:lnTo>
                      <a:pt x="269" y="52"/>
                    </a:lnTo>
                    <a:lnTo>
                      <a:pt x="261" y="54"/>
                    </a:lnTo>
                    <a:lnTo>
                      <a:pt x="252" y="55"/>
                    </a:lnTo>
                    <a:lnTo>
                      <a:pt x="243" y="57"/>
                    </a:lnTo>
                    <a:lnTo>
                      <a:pt x="235" y="58"/>
                    </a:lnTo>
                    <a:lnTo>
                      <a:pt x="227" y="59"/>
                    </a:lnTo>
                    <a:lnTo>
                      <a:pt x="218" y="59"/>
                    </a:lnTo>
                    <a:lnTo>
                      <a:pt x="215" y="65"/>
                    </a:lnTo>
                    <a:lnTo>
                      <a:pt x="203" y="61"/>
                    </a:lnTo>
                    <a:lnTo>
                      <a:pt x="192" y="58"/>
                    </a:lnTo>
                    <a:lnTo>
                      <a:pt x="180" y="55"/>
                    </a:lnTo>
                    <a:lnTo>
                      <a:pt x="168" y="54"/>
                    </a:lnTo>
                    <a:lnTo>
                      <a:pt x="156" y="53"/>
                    </a:lnTo>
                    <a:lnTo>
                      <a:pt x="144" y="53"/>
                    </a:lnTo>
                    <a:lnTo>
                      <a:pt x="132" y="53"/>
                    </a:lnTo>
                    <a:lnTo>
                      <a:pt x="120" y="52"/>
                    </a:lnTo>
                    <a:lnTo>
                      <a:pt x="108" y="51"/>
                    </a:lnTo>
                    <a:lnTo>
                      <a:pt x="96" y="50"/>
                    </a:lnTo>
                    <a:lnTo>
                      <a:pt x="84" y="49"/>
                    </a:lnTo>
                    <a:lnTo>
                      <a:pt x="73" y="46"/>
                    </a:lnTo>
                    <a:lnTo>
                      <a:pt x="61" y="43"/>
                    </a:lnTo>
                    <a:lnTo>
                      <a:pt x="50" y="38"/>
                    </a:lnTo>
                    <a:lnTo>
                      <a:pt x="39" y="32"/>
                    </a:lnTo>
                    <a:lnTo>
                      <a:pt x="29" y="25"/>
                    </a:lnTo>
                    <a:lnTo>
                      <a:pt x="25" y="22"/>
                    </a:lnTo>
                    <a:lnTo>
                      <a:pt x="20" y="19"/>
                    </a:lnTo>
                    <a:lnTo>
                      <a:pt x="16" y="16"/>
                    </a:lnTo>
                    <a:lnTo>
                      <a:pt x="11" y="14"/>
                    </a:lnTo>
                    <a:lnTo>
                      <a:pt x="7" y="11"/>
                    </a:lnTo>
                    <a:lnTo>
                      <a:pt x="4" y="8"/>
                    </a:lnTo>
                    <a:lnTo>
                      <a:pt x="1" y="4"/>
                    </a:lnTo>
                    <a:lnTo>
                      <a:pt x="0" y="0"/>
                    </a:lnTo>
                    <a:lnTo>
                      <a:pt x="21" y="6"/>
                    </a:lnTo>
                    <a:lnTo>
                      <a:pt x="42" y="11"/>
                    </a:lnTo>
                    <a:lnTo>
                      <a:pt x="63" y="15"/>
                    </a:lnTo>
                    <a:lnTo>
                      <a:pt x="85" y="19"/>
                    </a:lnTo>
                    <a:lnTo>
                      <a:pt x="106" y="22"/>
                    </a:lnTo>
                    <a:lnTo>
                      <a:pt x="128" y="24"/>
                    </a:lnTo>
                    <a:lnTo>
                      <a:pt x="150" y="26"/>
                    </a:lnTo>
                    <a:lnTo>
                      <a:pt x="172" y="26"/>
                    </a:lnTo>
                    <a:lnTo>
                      <a:pt x="194" y="27"/>
                    </a:lnTo>
                    <a:lnTo>
                      <a:pt x="215" y="27"/>
                    </a:lnTo>
                    <a:lnTo>
                      <a:pt x="238" y="27"/>
                    </a:lnTo>
                    <a:lnTo>
                      <a:pt x="260" y="26"/>
                    </a:lnTo>
                    <a:lnTo>
                      <a:pt x="282" y="26"/>
                    </a:lnTo>
                    <a:lnTo>
                      <a:pt x="304" y="24"/>
                    </a:lnTo>
                    <a:lnTo>
                      <a:pt x="326" y="24"/>
                    </a:lnTo>
                    <a:lnTo>
                      <a:pt x="349" y="23"/>
                    </a:lnTo>
                  </a:path>
                </a:pathLst>
              </a:custGeom>
              <a:solidFill>
                <a:srgbClr val="FFFFFF"/>
              </a:solidFill>
              <a:ln w="9525" cap="rnd">
                <a:noFill/>
                <a:round/>
                <a:headEnd/>
                <a:tailEnd/>
              </a:ln>
              <a:effectLst/>
            </p:spPr>
            <p:txBody>
              <a:bodyPr/>
              <a:lstStyle/>
              <a:p>
                <a:endParaRPr lang="cs-CZ"/>
              </a:p>
            </p:txBody>
          </p:sp>
          <p:sp>
            <p:nvSpPr>
              <p:cNvPr id="26" name="Freeform 24"/>
              <p:cNvSpPr>
                <a:spLocks/>
              </p:cNvSpPr>
              <p:nvPr/>
            </p:nvSpPr>
            <p:spPr bwMode="auto">
              <a:xfrm>
                <a:off x="1503" y="3039"/>
                <a:ext cx="20" cy="19"/>
              </a:xfrm>
              <a:custGeom>
                <a:avLst/>
                <a:gdLst/>
                <a:ahLst/>
                <a:cxnLst>
                  <a:cxn ang="0">
                    <a:pos x="16" y="16"/>
                  </a:cxn>
                  <a:cxn ang="0">
                    <a:pos x="6" y="14"/>
                  </a:cxn>
                  <a:cxn ang="0">
                    <a:pos x="0" y="10"/>
                  </a:cxn>
                  <a:cxn ang="0">
                    <a:pos x="0" y="4"/>
                  </a:cxn>
                  <a:cxn ang="0">
                    <a:pos x="12" y="0"/>
                  </a:cxn>
                  <a:cxn ang="0">
                    <a:pos x="16" y="16"/>
                  </a:cxn>
                </a:cxnLst>
                <a:rect l="0" t="0" r="r" b="b"/>
                <a:pathLst>
                  <a:path w="17" h="17">
                    <a:moveTo>
                      <a:pt x="16" y="16"/>
                    </a:moveTo>
                    <a:lnTo>
                      <a:pt x="6" y="14"/>
                    </a:lnTo>
                    <a:lnTo>
                      <a:pt x="0" y="10"/>
                    </a:lnTo>
                    <a:lnTo>
                      <a:pt x="0" y="4"/>
                    </a:lnTo>
                    <a:lnTo>
                      <a:pt x="12" y="0"/>
                    </a:lnTo>
                    <a:lnTo>
                      <a:pt x="16" y="16"/>
                    </a:lnTo>
                  </a:path>
                </a:pathLst>
              </a:custGeom>
              <a:solidFill>
                <a:srgbClr val="FFFFFF"/>
              </a:solidFill>
              <a:ln w="9525" cap="rnd">
                <a:noFill/>
                <a:round/>
                <a:headEnd/>
                <a:tailEnd/>
              </a:ln>
              <a:effectLst/>
            </p:spPr>
            <p:txBody>
              <a:bodyPr/>
              <a:lstStyle/>
              <a:p>
                <a:endParaRPr lang="cs-CZ"/>
              </a:p>
            </p:txBody>
          </p:sp>
          <p:sp>
            <p:nvSpPr>
              <p:cNvPr id="27" name="Freeform 25"/>
              <p:cNvSpPr>
                <a:spLocks/>
              </p:cNvSpPr>
              <p:nvPr/>
            </p:nvSpPr>
            <p:spPr bwMode="auto">
              <a:xfrm>
                <a:off x="2052" y="3050"/>
                <a:ext cx="209" cy="67"/>
              </a:xfrm>
              <a:custGeom>
                <a:avLst/>
                <a:gdLst/>
                <a:ahLst/>
                <a:cxnLst>
                  <a:cxn ang="0">
                    <a:pos x="0" y="59"/>
                  </a:cxn>
                  <a:cxn ang="0">
                    <a:pos x="0" y="55"/>
                  </a:cxn>
                  <a:cxn ang="0">
                    <a:pos x="12" y="54"/>
                  </a:cxn>
                  <a:cxn ang="0">
                    <a:pos x="24" y="52"/>
                  </a:cxn>
                  <a:cxn ang="0">
                    <a:pos x="35" y="49"/>
                  </a:cxn>
                  <a:cxn ang="0">
                    <a:pos x="47" y="46"/>
                  </a:cxn>
                  <a:cxn ang="0">
                    <a:pos x="58" y="43"/>
                  </a:cxn>
                  <a:cxn ang="0">
                    <a:pos x="69" y="39"/>
                  </a:cxn>
                  <a:cxn ang="0">
                    <a:pos x="81" y="36"/>
                  </a:cxn>
                  <a:cxn ang="0">
                    <a:pos x="92" y="32"/>
                  </a:cxn>
                  <a:cxn ang="0">
                    <a:pos x="103" y="28"/>
                  </a:cxn>
                  <a:cxn ang="0">
                    <a:pos x="114" y="24"/>
                  </a:cxn>
                  <a:cxn ang="0">
                    <a:pos x="124" y="19"/>
                  </a:cxn>
                  <a:cxn ang="0">
                    <a:pos x="136" y="15"/>
                  </a:cxn>
                  <a:cxn ang="0">
                    <a:pos x="147" y="11"/>
                  </a:cxn>
                  <a:cxn ang="0">
                    <a:pos x="158" y="7"/>
                  </a:cxn>
                  <a:cxn ang="0">
                    <a:pos x="169" y="3"/>
                  </a:cxn>
                  <a:cxn ang="0">
                    <a:pos x="180" y="0"/>
                  </a:cxn>
                  <a:cxn ang="0">
                    <a:pos x="170" y="3"/>
                  </a:cxn>
                  <a:cxn ang="0">
                    <a:pos x="159" y="7"/>
                  </a:cxn>
                  <a:cxn ang="0">
                    <a:pos x="148" y="11"/>
                  </a:cxn>
                  <a:cxn ang="0">
                    <a:pos x="137" y="15"/>
                  </a:cxn>
                  <a:cxn ang="0">
                    <a:pos x="126" y="19"/>
                  </a:cxn>
                  <a:cxn ang="0">
                    <a:pos x="115" y="24"/>
                  </a:cxn>
                  <a:cxn ang="0">
                    <a:pos x="104" y="28"/>
                  </a:cxn>
                  <a:cxn ang="0">
                    <a:pos x="93" y="32"/>
                  </a:cxn>
                  <a:cxn ang="0">
                    <a:pos x="81" y="37"/>
                  </a:cxn>
                  <a:cxn ang="0">
                    <a:pos x="70" y="41"/>
                  </a:cxn>
                  <a:cxn ang="0">
                    <a:pos x="58" y="45"/>
                  </a:cxn>
                  <a:cxn ang="0">
                    <a:pos x="46" y="49"/>
                  </a:cxn>
                  <a:cxn ang="0">
                    <a:pos x="35" y="52"/>
                  </a:cxn>
                  <a:cxn ang="0">
                    <a:pos x="23" y="55"/>
                  </a:cxn>
                  <a:cxn ang="0">
                    <a:pos x="11" y="57"/>
                  </a:cxn>
                  <a:cxn ang="0">
                    <a:pos x="0" y="59"/>
                  </a:cxn>
                </a:cxnLst>
                <a:rect l="0" t="0" r="r" b="b"/>
                <a:pathLst>
                  <a:path w="181" h="60">
                    <a:moveTo>
                      <a:pt x="0" y="59"/>
                    </a:moveTo>
                    <a:lnTo>
                      <a:pt x="0" y="55"/>
                    </a:lnTo>
                    <a:lnTo>
                      <a:pt x="12" y="54"/>
                    </a:lnTo>
                    <a:lnTo>
                      <a:pt x="24" y="52"/>
                    </a:lnTo>
                    <a:lnTo>
                      <a:pt x="35" y="49"/>
                    </a:lnTo>
                    <a:lnTo>
                      <a:pt x="47" y="46"/>
                    </a:lnTo>
                    <a:lnTo>
                      <a:pt x="58" y="43"/>
                    </a:lnTo>
                    <a:lnTo>
                      <a:pt x="69" y="39"/>
                    </a:lnTo>
                    <a:lnTo>
                      <a:pt x="81" y="36"/>
                    </a:lnTo>
                    <a:lnTo>
                      <a:pt x="92" y="32"/>
                    </a:lnTo>
                    <a:lnTo>
                      <a:pt x="103" y="28"/>
                    </a:lnTo>
                    <a:lnTo>
                      <a:pt x="114" y="24"/>
                    </a:lnTo>
                    <a:lnTo>
                      <a:pt x="124" y="19"/>
                    </a:lnTo>
                    <a:lnTo>
                      <a:pt x="136" y="15"/>
                    </a:lnTo>
                    <a:lnTo>
                      <a:pt x="147" y="11"/>
                    </a:lnTo>
                    <a:lnTo>
                      <a:pt x="158" y="7"/>
                    </a:lnTo>
                    <a:lnTo>
                      <a:pt x="169" y="3"/>
                    </a:lnTo>
                    <a:lnTo>
                      <a:pt x="180" y="0"/>
                    </a:lnTo>
                    <a:lnTo>
                      <a:pt x="170" y="3"/>
                    </a:lnTo>
                    <a:lnTo>
                      <a:pt x="159" y="7"/>
                    </a:lnTo>
                    <a:lnTo>
                      <a:pt x="148" y="11"/>
                    </a:lnTo>
                    <a:lnTo>
                      <a:pt x="137" y="15"/>
                    </a:lnTo>
                    <a:lnTo>
                      <a:pt x="126" y="19"/>
                    </a:lnTo>
                    <a:lnTo>
                      <a:pt x="115" y="24"/>
                    </a:lnTo>
                    <a:lnTo>
                      <a:pt x="104" y="28"/>
                    </a:lnTo>
                    <a:lnTo>
                      <a:pt x="93" y="32"/>
                    </a:lnTo>
                    <a:lnTo>
                      <a:pt x="81" y="37"/>
                    </a:lnTo>
                    <a:lnTo>
                      <a:pt x="70" y="41"/>
                    </a:lnTo>
                    <a:lnTo>
                      <a:pt x="58" y="45"/>
                    </a:lnTo>
                    <a:lnTo>
                      <a:pt x="46" y="49"/>
                    </a:lnTo>
                    <a:lnTo>
                      <a:pt x="35" y="52"/>
                    </a:lnTo>
                    <a:lnTo>
                      <a:pt x="23" y="55"/>
                    </a:lnTo>
                    <a:lnTo>
                      <a:pt x="11" y="57"/>
                    </a:lnTo>
                    <a:lnTo>
                      <a:pt x="0" y="59"/>
                    </a:lnTo>
                  </a:path>
                </a:pathLst>
              </a:custGeom>
              <a:solidFill>
                <a:srgbClr val="000000"/>
              </a:solidFill>
              <a:ln w="9525" cap="rnd">
                <a:noFill/>
                <a:round/>
                <a:headEnd/>
                <a:tailEnd/>
              </a:ln>
              <a:effectLst/>
            </p:spPr>
            <p:txBody>
              <a:bodyPr/>
              <a:lstStyle/>
              <a:p>
                <a:endParaRPr lang="cs-CZ"/>
              </a:p>
            </p:txBody>
          </p:sp>
          <p:sp>
            <p:nvSpPr>
              <p:cNvPr id="28" name="Freeform 26"/>
              <p:cNvSpPr>
                <a:spLocks/>
              </p:cNvSpPr>
              <p:nvPr/>
            </p:nvSpPr>
            <p:spPr bwMode="auto">
              <a:xfrm>
                <a:off x="2438" y="3059"/>
                <a:ext cx="19" cy="19"/>
              </a:xfrm>
              <a:custGeom>
                <a:avLst/>
                <a:gdLst/>
                <a:ahLst/>
                <a:cxnLst>
                  <a:cxn ang="0">
                    <a:pos x="5" y="16"/>
                  </a:cxn>
                  <a:cxn ang="0">
                    <a:pos x="0" y="0"/>
                  </a:cxn>
                  <a:cxn ang="0">
                    <a:pos x="16" y="0"/>
                  </a:cxn>
                  <a:cxn ang="0">
                    <a:pos x="5" y="16"/>
                  </a:cxn>
                </a:cxnLst>
                <a:rect l="0" t="0" r="r" b="b"/>
                <a:pathLst>
                  <a:path w="17" h="17">
                    <a:moveTo>
                      <a:pt x="5" y="16"/>
                    </a:moveTo>
                    <a:lnTo>
                      <a:pt x="0" y="0"/>
                    </a:lnTo>
                    <a:lnTo>
                      <a:pt x="16" y="0"/>
                    </a:lnTo>
                    <a:lnTo>
                      <a:pt x="5" y="16"/>
                    </a:lnTo>
                  </a:path>
                </a:pathLst>
              </a:custGeom>
              <a:solidFill>
                <a:srgbClr val="FFFFFF"/>
              </a:solidFill>
              <a:ln w="9525" cap="rnd">
                <a:noFill/>
                <a:round/>
                <a:headEnd/>
                <a:tailEnd/>
              </a:ln>
              <a:effectLst/>
            </p:spPr>
            <p:txBody>
              <a:bodyPr/>
              <a:lstStyle/>
              <a:p>
                <a:endParaRPr lang="cs-CZ"/>
              </a:p>
            </p:txBody>
          </p:sp>
          <p:sp>
            <p:nvSpPr>
              <p:cNvPr id="29" name="Freeform 27"/>
              <p:cNvSpPr>
                <a:spLocks/>
              </p:cNvSpPr>
              <p:nvPr/>
            </p:nvSpPr>
            <p:spPr bwMode="auto">
              <a:xfrm>
                <a:off x="2222" y="3071"/>
                <a:ext cx="99" cy="28"/>
              </a:xfrm>
              <a:custGeom>
                <a:avLst/>
                <a:gdLst/>
                <a:ahLst/>
                <a:cxnLst>
                  <a:cxn ang="0">
                    <a:pos x="0" y="24"/>
                  </a:cxn>
                  <a:cxn ang="0">
                    <a:pos x="78" y="0"/>
                  </a:cxn>
                  <a:cxn ang="0">
                    <a:pos x="84" y="0"/>
                  </a:cxn>
                  <a:cxn ang="0">
                    <a:pos x="0" y="24"/>
                  </a:cxn>
                </a:cxnLst>
                <a:rect l="0" t="0" r="r" b="b"/>
                <a:pathLst>
                  <a:path w="85" h="25">
                    <a:moveTo>
                      <a:pt x="0" y="24"/>
                    </a:moveTo>
                    <a:lnTo>
                      <a:pt x="78" y="0"/>
                    </a:lnTo>
                    <a:lnTo>
                      <a:pt x="84" y="0"/>
                    </a:lnTo>
                    <a:lnTo>
                      <a:pt x="0" y="24"/>
                    </a:lnTo>
                  </a:path>
                </a:pathLst>
              </a:custGeom>
              <a:solidFill>
                <a:srgbClr val="000000"/>
              </a:solidFill>
              <a:ln w="9525" cap="rnd">
                <a:noFill/>
                <a:round/>
                <a:headEnd/>
                <a:tailEnd/>
              </a:ln>
              <a:effectLst/>
            </p:spPr>
            <p:txBody>
              <a:bodyPr/>
              <a:lstStyle/>
              <a:p>
                <a:endParaRPr lang="cs-CZ"/>
              </a:p>
            </p:txBody>
          </p:sp>
          <p:sp>
            <p:nvSpPr>
              <p:cNvPr id="30" name="Freeform 28"/>
              <p:cNvSpPr>
                <a:spLocks/>
              </p:cNvSpPr>
              <p:nvPr/>
            </p:nvSpPr>
            <p:spPr bwMode="auto">
              <a:xfrm>
                <a:off x="1123" y="3072"/>
                <a:ext cx="20" cy="19"/>
              </a:xfrm>
              <a:custGeom>
                <a:avLst/>
                <a:gdLst/>
                <a:ahLst/>
                <a:cxnLst>
                  <a:cxn ang="0">
                    <a:pos x="16" y="6"/>
                  </a:cxn>
                  <a:cxn ang="0">
                    <a:pos x="10" y="8"/>
                  </a:cxn>
                  <a:cxn ang="0">
                    <a:pos x="8" y="11"/>
                  </a:cxn>
                  <a:cxn ang="0">
                    <a:pos x="4" y="12"/>
                  </a:cxn>
                  <a:cxn ang="0">
                    <a:pos x="0" y="16"/>
                  </a:cxn>
                  <a:cxn ang="0">
                    <a:pos x="16" y="0"/>
                  </a:cxn>
                  <a:cxn ang="0">
                    <a:pos x="16" y="6"/>
                  </a:cxn>
                </a:cxnLst>
                <a:rect l="0" t="0" r="r" b="b"/>
                <a:pathLst>
                  <a:path w="17" h="17">
                    <a:moveTo>
                      <a:pt x="16" y="6"/>
                    </a:moveTo>
                    <a:lnTo>
                      <a:pt x="10" y="8"/>
                    </a:lnTo>
                    <a:lnTo>
                      <a:pt x="8" y="11"/>
                    </a:lnTo>
                    <a:lnTo>
                      <a:pt x="4" y="12"/>
                    </a:lnTo>
                    <a:lnTo>
                      <a:pt x="0" y="16"/>
                    </a:lnTo>
                    <a:lnTo>
                      <a:pt x="16" y="0"/>
                    </a:lnTo>
                    <a:lnTo>
                      <a:pt x="16" y="6"/>
                    </a:lnTo>
                  </a:path>
                </a:pathLst>
              </a:custGeom>
              <a:solidFill>
                <a:srgbClr val="000000"/>
              </a:solidFill>
              <a:ln w="9525" cap="rnd">
                <a:noFill/>
                <a:round/>
                <a:headEnd/>
                <a:tailEnd/>
              </a:ln>
              <a:effectLst/>
            </p:spPr>
            <p:txBody>
              <a:bodyPr/>
              <a:lstStyle/>
              <a:p>
                <a:endParaRPr lang="cs-CZ"/>
              </a:p>
            </p:txBody>
          </p:sp>
          <p:sp>
            <p:nvSpPr>
              <p:cNvPr id="31" name="Freeform 29"/>
              <p:cNvSpPr>
                <a:spLocks/>
              </p:cNvSpPr>
              <p:nvPr/>
            </p:nvSpPr>
            <p:spPr bwMode="auto">
              <a:xfrm>
                <a:off x="1677" y="3081"/>
                <a:ext cx="356" cy="55"/>
              </a:xfrm>
              <a:custGeom>
                <a:avLst/>
                <a:gdLst/>
                <a:ahLst/>
                <a:cxnLst>
                  <a:cxn ang="0">
                    <a:pos x="307" y="48"/>
                  </a:cxn>
                  <a:cxn ang="0">
                    <a:pos x="287" y="46"/>
                  </a:cxn>
                  <a:cxn ang="0">
                    <a:pos x="268" y="45"/>
                  </a:cxn>
                  <a:cxn ang="0">
                    <a:pos x="248" y="43"/>
                  </a:cxn>
                  <a:cxn ang="0">
                    <a:pos x="229" y="42"/>
                  </a:cxn>
                  <a:cxn ang="0">
                    <a:pos x="210" y="41"/>
                  </a:cxn>
                  <a:cxn ang="0">
                    <a:pos x="191" y="39"/>
                  </a:cxn>
                  <a:cxn ang="0">
                    <a:pos x="171" y="39"/>
                  </a:cxn>
                  <a:cxn ang="0">
                    <a:pos x="152" y="38"/>
                  </a:cxn>
                  <a:cxn ang="0">
                    <a:pos x="133" y="37"/>
                  </a:cxn>
                  <a:cxn ang="0">
                    <a:pos x="114" y="37"/>
                  </a:cxn>
                  <a:cxn ang="0">
                    <a:pos x="95" y="37"/>
                  </a:cxn>
                  <a:cxn ang="0">
                    <a:pos x="76" y="36"/>
                  </a:cxn>
                  <a:cxn ang="0">
                    <a:pos x="57" y="35"/>
                  </a:cxn>
                  <a:cxn ang="0">
                    <a:pos x="38" y="35"/>
                  </a:cxn>
                  <a:cxn ang="0">
                    <a:pos x="19" y="35"/>
                  </a:cxn>
                  <a:cxn ang="0">
                    <a:pos x="0" y="35"/>
                  </a:cxn>
                  <a:cxn ang="0">
                    <a:pos x="9" y="31"/>
                  </a:cxn>
                  <a:cxn ang="0">
                    <a:pos x="18" y="27"/>
                  </a:cxn>
                  <a:cxn ang="0">
                    <a:pos x="28" y="23"/>
                  </a:cxn>
                  <a:cxn ang="0">
                    <a:pos x="37" y="19"/>
                  </a:cxn>
                  <a:cxn ang="0">
                    <a:pos x="46" y="15"/>
                  </a:cxn>
                  <a:cxn ang="0">
                    <a:pos x="55" y="11"/>
                  </a:cxn>
                  <a:cxn ang="0">
                    <a:pos x="64" y="8"/>
                  </a:cxn>
                  <a:cxn ang="0">
                    <a:pos x="73" y="5"/>
                  </a:cxn>
                  <a:cxn ang="0">
                    <a:pos x="83" y="3"/>
                  </a:cxn>
                  <a:cxn ang="0">
                    <a:pos x="92" y="1"/>
                  </a:cxn>
                  <a:cxn ang="0">
                    <a:pos x="102" y="0"/>
                  </a:cxn>
                  <a:cxn ang="0">
                    <a:pos x="112" y="0"/>
                  </a:cxn>
                  <a:cxn ang="0">
                    <a:pos x="122" y="0"/>
                  </a:cxn>
                  <a:cxn ang="0">
                    <a:pos x="133" y="2"/>
                  </a:cxn>
                  <a:cxn ang="0">
                    <a:pos x="143" y="4"/>
                  </a:cxn>
                  <a:cxn ang="0">
                    <a:pos x="153" y="8"/>
                  </a:cxn>
                  <a:cxn ang="0">
                    <a:pos x="307" y="48"/>
                  </a:cxn>
                </a:cxnLst>
                <a:rect l="0" t="0" r="r" b="b"/>
                <a:pathLst>
                  <a:path w="308" h="49">
                    <a:moveTo>
                      <a:pt x="307" y="48"/>
                    </a:moveTo>
                    <a:lnTo>
                      <a:pt x="287" y="46"/>
                    </a:lnTo>
                    <a:lnTo>
                      <a:pt x="268" y="45"/>
                    </a:lnTo>
                    <a:lnTo>
                      <a:pt x="248" y="43"/>
                    </a:lnTo>
                    <a:lnTo>
                      <a:pt x="229" y="42"/>
                    </a:lnTo>
                    <a:lnTo>
                      <a:pt x="210" y="41"/>
                    </a:lnTo>
                    <a:lnTo>
                      <a:pt x="191" y="39"/>
                    </a:lnTo>
                    <a:lnTo>
                      <a:pt x="171" y="39"/>
                    </a:lnTo>
                    <a:lnTo>
                      <a:pt x="152" y="38"/>
                    </a:lnTo>
                    <a:lnTo>
                      <a:pt x="133" y="37"/>
                    </a:lnTo>
                    <a:lnTo>
                      <a:pt x="114" y="37"/>
                    </a:lnTo>
                    <a:lnTo>
                      <a:pt x="95" y="37"/>
                    </a:lnTo>
                    <a:lnTo>
                      <a:pt x="76" y="36"/>
                    </a:lnTo>
                    <a:lnTo>
                      <a:pt x="57" y="35"/>
                    </a:lnTo>
                    <a:lnTo>
                      <a:pt x="38" y="35"/>
                    </a:lnTo>
                    <a:lnTo>
                      <a:pt x="19" y="35"/>
                    </a:lnTo>
                    <a:lnTo>
                      <a:pt x="0" y="35"/>
                    </a:lnTo>
                    <a:lnTo>
                      <a:pt x="9" y="31"/>
                    </a:lnTo>
                    <a:lnTo>
                      <a:pt x="18" y="27"/>
                    </a:lnTo>
                    <a:lnTo>
                      <a:pt x="28" y="23"/>
                    </a:lnTo>
                    <a:lnTo>
                      <a:pt x="37" y="19"/>
                    </a:lnTo>
                    <a:lnTo>
                      <a:pt x="46" y="15"/>
                    </a:lnTo>
                    <a:lnTo>
                      <a:pt x="55" y="11"/>
                    </a:lnTo>
                    <a:lnTo>
                      <a:pt x="64" y="8"/>
                    </a:lnTo>
                    <a:lnTo>
                      <a:pt x="73" y="5"/>
                    </a:lnTo>
                    <a:lnTo>
                      <a:pt x="83" y="3"/>
                    </a:lnTo>
                    <a:lnTo>
                      <a:pt x="92" y="1"/>
                    </a:lnTo>
                    <a:lnTo>
                      <a:pt x="102" y="0"/>
                    </a:lnTo>
                    <a:lnTo>
                      <a:pt x="112" y="0"/>
                    </a:lnTo>
                    <a:lnTo>
                      <a:pt x="122" y="0"/>
                    </a:lnTo>
                    <a:lnTo>
                      <a:pt x="133" y="2"/>
                    </a:lnTo>
                    <a:lnTo>
                      <a:pt x="143" y="4"/>
                    </a:lnTo>
                    <a:lnTo>
                      <a:pt x="153" y="8"/>
                    </a:lnTo>
                    <a:lnTo>
                      <a:pt x="307" y="48"/>
                    </a:lnTo>
                  </a:path>
                </a:pathLst>
              </a:custGeom>
              <a:solidFill>
                <a:srgbClr val="FFFFFF"/>
              </a:solidFill>
              <a:ln w="9525" cap="rnd">
                <a:noFill/>
                <a:round/>
                <a:headEnd/>
                <a:tailEnd/>
              </a:ln>
              <a:effectLst/>
            </p:spPr>
            <p:txBody>
              <a:bodyPr/>
              <a:lstStyle/>
              <a:p>
                <a:endParaRPr lang="cs-CZ"/>
              </a:p>
            </p:txBody>
          </p:sp>
          <p:sp>
            <p:nvSpPr>
              <p:cNvPr id="32" name="Freeform 30"/>
              <p:cNvSpPr>
                <a:spLocks/>
              </p:cNvSpPr>
              <p:nvPr/>
            </p:nvSpPr>
            <p:spPr bwMode="auto">
              <a:xfrm>
                <a:off x="1177" y="3097"/>
                <a:ext cx="20" cy="24"/>
              </a:xfrm>
              <a:custGeom>
                <a:avLst/>
                <a:gdLst/>
                <a:ahLst/>
                <a:cxnLst>
                  <a:cxn ang="0">
                    <a:pos x="0" y="21"/>
                  </a:cxn>
                  <a:cxn ang="0">
                    <a:pos x="16" y="0"/>
                  </a:cxn>
                  <a:cxn ang="0">
                    <a:pos x="4" y="19"/>
                  </a:cxn>
                  <a:cxn ang="0">
                    <a:pos x="0" y="21"/>
                  </a:cxn>
                </a:cxnLst>
                <a:rect l="0" t="0" r="r" b="b"/>
                <a:pathLst>
                  <a:path w="17" h="22">
                    <a:moveTo>
                      <a:pt x="0" y="21"/>
                    </a:moveTo>
                    <a:lnTo>
                      <a:pt x="16" y="0"/>
                    </a:lnTo>
                    <a:lnTo>
                      <a:pt x="4" y="19"/>
                    </a:lnTo>
                    <a:lnTo>
                      <a:pt x="0" y="21"/>
                    </a:lnTo>
                  </a:path>
                </a:pathLst>
              </a:custGeom>
              <a:solidFill>
                <a:srgbClr val="000000"/>
              </a:solidFill>
              <a:ln w="9525" cap="rnd">
                <a:noFill/>
                <a:round/>
                <a:headEnd/>
                <a:tailEnd/>
              </a:ln>
              <a:effectLst/>
            </p:spPr>
            <p:txBody>
              <a:bodyPr/>
              <a:lstStyle/>
              <a:p>
                <a:endParaRPr lang="cs-CZ"/>
              </a:p>
            </p:txBody>
          </p:sp>
          <p:sp>
            <p:nvSpPr>
              <p:cNvPr id="33" name="Freeform 31"/>
              <p:cNvSpPr>
                <a:spLocks/>
              </p:cNvSpPr>
              <p:nvPr/>
            </p:nvSpPr>
            <p:spPr bwMode="auto">
              <a:xfrm>
                <a:off x="2195" y="3113"/>
                <a:ext cx="361" cy="48"/>
              </a:xfrm>
              <a:custGeom>
                <a:avLst/>
                <a:gdLst/>
                <a:ahLst/>
                <a:cxnLst>
                  <a:cxn ang="0">
                    <a:pos x="310" y="42"/>
                  </a:cxn>
                  <a:cxn ang="0">
                    <a:pos x="292" y="41"/>
                  </a:cxn>
                  <a:cxn ang="0">
                    <a:pos x="273" y="40"/>
                  </a:cxn>
                  <a:cxn ang="0">
                    <a:pos x="254" y="39"/>
                  </a:cxn>
                  <a:cxn ang="0">
                    <a:pos x="235" y="38"/>
                  </a:cxn>
                  <a:cxn ang="0">
                    <a:pos x="215" y="37"/>
                  </a:cxn>
                  <a:cxn ang="0">
                    <a:pos x="196" y="35"/>
                  </a:cxn>
                  <a:cxn ang="0">
                    <a:pos x="176" y="34"/>
                  </a:cxn>
                  <a:cxn ang="0">
                    <a:pos x="156" y="32"/>
                  </a:cxn>
                  <a:cxn ang="0">
                    <a:pos x="136" y="31"/>
                  </a:cxn>
                  <a:cxn ang="0">
                    <a:pos x="116" y="29"/>
                  </a:cxn>
                  <a:cxn ang="0">
                    <a:pos x="96" y="28"/>
                  </a:cxn>
                  <a:cxn ang="0">
                    <a:pos x="77" y="27"/>
                  </a:cxn>
                  <a:cxn ang="0">
                    <a:pos x="57" y="26"/>
                  </a:cxn>
                  <a:cxn ang="0">
                    <a:pos x="38" y="25"/>
                  </a:cxn>
                  <a:cxn ang="0">
                    <a:pos x="19" y="25"/>
                  </a:cxn>
                  <a:cxn ang="0">
                    <a:pos x="0" y="25"/>
                  </a:cxn>
                  <a:cxn ang="0">
                    <a:pos x="14" y="24"/>
                  </a:cxn>
                  <a:cxn ang="0">
                    <a:pos x="27" y="22"/>
                  </a:cxn>
                  <a:cxn ang="0">
                    <a:pos x="41" y="21"/>
                  </a:cxn>
                  <a:cxn ang="0">
                    <a:pos x="54" y="20"/>
                  </a:cxn>
                  <a:cxn ang="0">
                    <a:pos x="66" y="18"/>
                  </a:cxn>
                  <a:cxn ang="0">
                    <a:pos x="80" y="16"/>
                  </a:cxn>
                  <a:cxn ang="0">
                    <a:pos x="93" y="14"/>
                  </a:cxn>
                  <a:cxn ang="0">
                    <a:pos x="106" y="12"/>
                  </a:cxn>
                  <a:cxn ang="0">
                    <a:pos x="119" y="10"/>
                  </a:cxn>
                  <a:cxn ang="0">
                    <a:pos x="132" y="9"/>
                  </a:cxn>
                  <a:cxn ang="0">
                    <a:pos x="145" y="7"/>
                  </a:cxn>
                  <a:cxn ang="0">
                    <a:pos x="158" y="5"/>
                  </a:cxn>
                  <a:cxn ang="0">
                    <a:pos x="171" y="4"/>
                  </a:cxn>
                  <a:cxn ang="0">
                    <a:pos x="184" y="2"/>
                  </a:cxn>
                  <a:cxn ang="0">
                    <a:pos x="198" y="1"/>
                  </a:cxn>
                  <a:cxn ang="0">
                    <a:pos x="211" y="0"/>
                  </a:cxn>
                  <a:cxn ang="0">
                    <a:pos x="218" y="1"/>
                  </a:cxn>
                  <a:cxn ang="0">
                    <a:pos x="224" y="3"/>
                  </a:cxn>
                  <a:cxn ang="0">
                    <a:pos x="231" y="5"/>
                  </a:cxn>
                  <a:cxn ang="0">
                    <a:pos x="238" y="8"/>
                  </a:cxn>
                  <a:cxn ang="0">
                    <a:pos x="244" y="10"/>
                  </a:cxn>
                  <a:cxn ang="0">
                    <a:pos x="250" y="14"/>
                  </a:cxn>
                  <a:cxn ang="0">
                    <a:pos x="257" y="17"/>
                  </a:cxn>
                  <a:cxn ang="0">
                    <a:pos x="263" y="20"/>
                  </a:cxn>
                  <a:cxn ang="0">
                    <a:pos x="269" y="23"/>
                  </a:cxn>
                  <a:cxn ang="0">
                    <a:pos x="275" y="27"/>
                  </a:cxn>
                  <a:cxn ang="0">
                    <a:pos x="281" y="29"/>
                  </a:cxn>
                  <a:cxn ang="0">
                    <a:pos x="287" y="33"/>
                  </a:cxn>
                  <a:cxn ang="0">
                    <a:pos x="293" y="36"/>
                  </a:cxn>
                  <a:cxn ang="0">
                    <a:pos x="298" y="38"/>
                  </a:cxn>
                  <a:cxn ang="0">
                    <a:pos x="305" y="40"/>
                  </a:cxn>
                  <a:cxn ang="0">
                    <a:pos x="310" y="42"/>
                  </a:cxn>
                </a:cxnLst>
                <a:rect l="0" t="0" r="r" b="b"/>
                <a:pathLst>
                  <a:path w="311" h="43">
                    <a:moveTo>
                      <a:pt x="310" y="42"/>
                    </a:moveTo>
                    <a:lnTo>
                      <a:pt x="292" y="41"/>
                    </a:lnTo>
                    <a:lnTo>
                      <a:pt x="273" y="40"/>
                    </a:lnTo>
                    <a:lnTo>
                      <a:pt x="254" y="39"/>
                    </a:lnTo>
                    <a:lnTo>
                      <a:pt x="235" y="38"/>
                    </a:lnTo>
                    <a:lnTo>
                      <a:pt x="215" y="37"/>
                    </a:lnTo>
                    <a:lnTo>
                      <a:pt x="196" y="35"/>
                    </a:lnTo>
                    <a:lnTo>
                      <a:pt x="176" y="34"/>
                    </a:lnTo>
                    <a:lnTo>
                      <a:pt x="156" y="32"/>
                    </a:lnTo>
                    <a:lnTo>
                      <a:pt x="136" y="31"/>
                    </a:lnTo>
                    <a:lnTo>
                      <a:pt x="116" y="29"/>
                    </a:lnTo>
                    <a:lnTo>
                      <a:pt x="96" y="28"/>
                    </a:lnTo>
                    <a:lnTo>
                      <a:pt x="77" y="27"/>
                    </a:lnTo>
                    <a:lnTo>
                      <a:pt x="57" y="26"/>
                    </a:lnTo>
                    <a:lnTo>
                      <a:pt x="38" y="25"/>
                    </a:lnTo>
                    <a:lnTo>
                      <a:pt x="19" y="25"/>
                    </a:lnTo>
                    <a:lnTo>
                      <a:pt x="0" y="25"/>
                    </a:lnTo>
                    <a:lnTo>
                      <a:pt x="14" y="24"/>
                    </a:lnTo>
                    <a:lnTo>
                      <a:pt x="27" y="22"/>
                    </a:lnTo>
                    <a:lnTo>
                      <a:pt x="41" y="21"/>
                    </a:lnTo>
                    <a:lnTo>
                      <a:pt x="54" y="20"/>
                    </a:lnTo>
                    <a:lnTo>
                      <a:pt x="66" y="18"/>
                    </a:lnTo>
                    <a:lnTo>
                      <a:pt x="80" y="16"/>
                    </a:lnTo>
                    <a:lnTo>
                      <a:pt x="93" y="14"/>
                    </a:lnTo>
                    <a:lnTo>
                      <a:pt x="106" y="12"/>
                    </a:lnTo>
                    <a:lnTo>
                      <a:pt x="119" y="10"/>
                    </a:lnTo>
                    <a:lnTo>
                      <a:pt x="132" y="9"/>
                    </a:lnTo>
                    <a:lnTo>
                      <a:pt x="145" y="7"/>
                    </a:lnTo>
                    <a:lnTo>
                      <a:pt x="158" y="5"/>
                    </a:lnTo>
                    <a:lnTo>
                      <a:pt x="171" y="4"/>
                    </a:lnTo>
                    <a:lnTo>
                      <a:pt x="184" y="2"/>
                    </a:lnTo>
                    <a:lnTo>
                      <a:pt x="198" y="1"/>
                    </a:lnTo>
                    <a:lnTo>
                      <a:pt x="211" y="0"/>
                    </a:lnTo>
                    <a:lnTo>
                      <a:pt x="218" y="1"/>
                    </a:lnTo>
                    <a:lnTo>
                      <a:pt x="224" y="3"/>
                    </a:lnTo>
                    <a:lnTo>
                      <a:pt x="231" y="5"/>
                    </a:lnTo>
                    <a:lnTo>
                      <a:pt x="238" y="8"/>
                    </a:lnTo>
                    <a:lnTo>
                      <a:pt x="244" y="10"/>
                    </a:lnTo>
                    <a:lnTo>
                      <a:pt x="250" y="14"/>
                    </a:lnTo>
                    <a:lnTo>
                      <a:pt x="257" y="17"/>
                    </a:lnTo>
                    <a:lnTo>
                      <a:pt x="263" y="20"/>
                    </a:lnTo>
                    <a:lnTo>
                      <a:pt x="269" y="23"/>
                    </a:lnTo>
                    <a:lnTo>
                      <a:pt x="275" y="27"/>
                    </a:lnTo>
                    <a:lnTo>
                      <a:pt x="281" y="29"/>
                    </a:lnTo>
                    <a:lnTo>
                      <a:pt x="287" y="33"/>
                    </a:lnTo>
                    <a:lnTo>
                      <a:pt x="293" y="36"/>
                    </a:lnTo>
                    <a:lnTo>
                      <a:pt x="298" y="38"/>
                    </a:lnTo>
                    <a:lnTo>
                      <a:pt x="305" y="40"/>
                    </a:lnTo>
                    <a:lnTo>
                      <a:pt x="310" y="42"/>
                    </a:lnTo>
                  </a:path>
                </a:pathLst>
              </a:custGeom>
              <a:solidFill>
                <a:srgbClr val="FFFFFF"/>
              </a:solidFill>
              <a:ln w="9525" cap="rnd">
                <a:noFill/>
                <a:round/>
                <a:headEnd/>
                <a:tailEnd/>
              </a:ln>
              <a:effectLst/>
            </p:spPr>
            <p:txBody>
              <a:bodyPr/>
              <a:lstStyle/>
              <a:p>
                <a:endParaRPr lang="cs-CZ"/>
              </a:p>
            </p:txBody>
          </p:sp>
          <p:sp>
            <p:nvSpPr>
              <p:cNvPr id="34" name="Freeform 32"/>
              <p:cNvSpPr>
                <a:spLocks/>
              </p:cNvSpPr>
              <p:nvPr/>
            </p:nvSpPr>
            <p:spPr bwMode="auto">
              <a:xfrm>
                <a:off x="1165" y="3124"/>
                <a:ext cx="19" cy="18"/>
              </a:xfrm>
              <a:custGeom>
                <a:avLst/>
                <a:gdLst/>
                <a:ahLst/>
                <a:cxnLst>
                  <a:cxn ang="0">
                    <a:pos x="0" y="16"/>
                  </a:cxn>
                  <a:cxn ang="0">
                    <a:pos x="16" y="0"/>
                  </a:cxn>
                  <a:cxn ang="0">
                    <a:pos x="12" y="9"/>
                  </a:cxn>
                  <a:cxn ang="0">
                    <a:pos x="0" y="16"/>
                  </a:cxn>
                </a:cxnLst>
                <a:rect l="0" t="0" r="r" b="b"/>
                <a:pathLst>
                  <a:path w="17" h="17">
                    <a:moveTo>
                      <a:pt x="0" y="16"/>
                    </a:moveTo>
                    <a:lnTo>
                      <a:pt x="16" y="0"/>
                    </a:lnTo>
                    <a:lnTo>
                      <a:pt x="12" y="9"/>
                    </a:lnTo>
                    <a:lnTo>
                      <a:pt x="0" y="16"/>
                    </a:lnTo>
                  </a:path>
                </a:pathLst>
              </a:custGeom>
              <a:solidFill>
                <a:srgbClr val="000000"/>
              </a:solidFill>
              <a:ln w="9525" cap="rnd">
                <a:noFill/>
                <a:round/>
                <a:headEnd/>
                <a:tailEnd/>
              </a:ln>
              <a:effectLst/>
            </p:spPr>
            <p:txBody>
              <a:bodyPr/>
              <a:lstStyle/>
              <a:p>
                <a:endParaRPr lang="cs-CZ"/>
              </a:p>
            </p:txBody>
          </p:sp>
          <p:sp>
            <p:nvSpPr>
              <p:cNvPr id="35" name="Freeform 33"/>
              <p:cNvSpPr>
                <a:spLocks/>
              </p:cNvSpPr>
              <p:nvPr/>
            </p:nvSpPr>
            <p:spPr bwMode="auto">
              <a:xfrm>
                <a:off x="2090" y="3176"/>
                <a:ext cx="485" cy="41"/>
              </a:xfrm>
              <a:custGeom>
                <a:avLst/>
                <a:gdLst/>
                <a:ahLst/>
                <a:cxnLst>
                  <a:cxn ang="0">
                    <a:pos x="386" y="10"/>
                  </a:cxn>
                  <a:cxn ang="0">
                    <a:pos x="397" y="18"/>
                  </a:cxn>
                  <a:cxn ang="0">
                    <a:pos x="408" y="24"/>
                  </a:cxn>
                  <a:cxn ang="0">
                    <a:pos x="388" y="27"/>
                  </a:cxn>
                  <a:cxn ang="0">
                    <a:pos x="352" y="31"/>
                  </a:cxn>
                  <a:cxn ang="0">
                    <a:pos x="314" y="33"/>
                  </a:cxn>
                  <a:cxn ang="0">
                    <a:pos x="276" y="34"/>
                  </a:cxn>
                  <a:cxn ang="0">
                    <a:pos x="238" y="35"/>
                  </a:cxn>
                  <a:cxn ang="0">
                    <a:pos x="199" y="34"/>
                  </a:cxn>
                  <a:cxn ang="0">
                    <a:pos x="160" y="34"/>
                  </a:cxn>
                  <a:cxn ang="0">
                    <a:pos x="121" y="34"/>
                  </a:cxn>
                  <a:cxn ang="0">
                    <a:pos x="82" y="34"/>
                  </a:cxn>
                  <a:cxn ang="0">
                    <a:pos x="44" y="34"/>
                  </a:cxn>
                  <a:cxn ang="0">
                    <a:pos x="7" y="36"/>
                  </a:cxn>
                  <a:cxn ang="0">
                    <a:pos x="43" y="33"/>
                  </a:cxn>
                  <a:cxn ang="0">
                    <a:pos x="79" y="31"/>
                  </a:cxn>
                  <a:cxn ang="0">
                    <a:pos x="114" y="31"/>
                  </a:cxn>
                  <a:cxn ang="0">
                    <a:pos x="151" y="31"/>
                  </a:cxn>
                  <a:cxn ang="0">
                    <a:pos x="187" y="31"/>
                  </a:cxn>
                  <a:cxn ang="0">
                    <a:pos x="223" y="32"/>
                  </a:cxn>
                  <a:cxn ang="0">
                    <a:pos x="260" y="32"/>
                  </a:cxn>
                  <a:cxn ang="0">
                    <a:pos x="296" y="32"/>
                  </a:cxn>
                  <a:cxn ang="0">
                    <a:pos x="333" y="31"/>
                  </a:cxn>
                  <a:cxn ang="0">
                    <a:pos x="369" y="28"/>
                  </a:cxn>
                  <a:cxn ang="0">
                    <a:pos x="397" y="22"/>
                  </a:cxn>
                  <a:cxn ang="0">
                    <a:pos x="378" y="11"/>
                  </a:cxn>
                  <a:cxn ang="0">
                    <a:pos x="356" y="4"/>
                  </a:cxn>
                  <a:cxn ang="0">
                    <a:pos x="332" y="2"/>
                  </a:cxn>
                  <a:cxn ang="0">
                    <a:pos x="308" y="2"/>
                  </a:cxn>
                  <a:cxn ang="0">
                    <a:pos x="285" y="3"/>
                  </a:cxn>
                  <a:cxn ang="0">
                    <a:pos x="244" y="6"/>
                  </a:cxn>
                  <a:cxn ang="0">
                    <a:pos x="192" y="7"/>
                  </a:cxn>
                  <a:cxn ang="0">
                    <a:pos x="139" y="7"/>
                  </a:cxn>
                  <a:cxn ang="0">
                    <a:pos x="86" y="7"/>
                  </a:cxn>
                  <a:cxn ang="0">
                    <a:pos x="34" y="7"/>
                  </a:cxn>
                  <a:cxn ang="0">
                    <a:pos x="22" y="6"/>
                  </a:cxn>
                  <a:cxn ang="0">
                    <a:pos x="89" y="3"/>
                  </a:cxn>
                  <a:cxn ang="0">
                    <a:pos x="156" y="4"/>
                  </a:cxn>
                  <a:cxn ang="0">
                    <a:pos x="224" y="5"/>
                  </a:cxn>
                  <a:cxn ang="0">
                    <a:pos x="291" y="4"/>
                  </a:cxn>
                  <a:cxn ang="0">
                    <a:pos x="358" y="0"/>
                  </a:cxn>
                  <a:cxn ang="0">
                    <a:pos x="381" y="3"/>
                  </a:cxn>
                  <a:cxn ang="0">
                    <a:pos x="403" y="3"/>
                  </a:cxn>
                </a:cxnLst>
                <a:rect l="0" t="0" r="r" b="b"/>
                <a:pathLst>
                  <a:path w="419" h="37">
                    <a:moveTo>
                      <a:pt x="418" y="3"/>
                    </a:moveTo>
                    <a:lnTo>
                      <a:pt x="383" y="7"/>
                    </a:lnTo>
                    <a:lnTo>
                      <a:pt x="386" y="10"/>
                    </a:lnTo>
                    <a:lnTo>
                      <a:pt x="389" y="12"/>
                    </a:lnTo>
                    <a:lnTo>
                      <a:pt x="393" y="15"/>
                    </a:lnTo>
                    <a:lnTo>
                      <a:pt x="397" y="18"/>
                    </a:lnTo>
                    <a:lnTo>
                      <a:pt x="400" y="20"/>
                    </a:lnTo>
                    <a:lnTo>
                      <a:pt x="404" y="22"/>
                    </a:lnTo>
                    <a:lnTo>
                      <a:pt x="408" y="24"/>
                    </a:lnTo>
                    <a:lnTo>
                      <a:pt x="411" y="24"/>
                    </a:lnTo>
                    <a:lnTo>
                      <a:pt x="400" y="26"/>
                    </a:lnTo>
                    <a:lnTo>
                      <a:pt x="388" y="27"/>
                    </a:lnTo>
                    <a:lnTo>
                      <a:pt x="376" y="29"/>
                    </a:lnTo>
                    <a:lnTo>
                      <a:pt x="364" y="30"/>
                    </a:lnTo>
                    <a:lnTo>
                      <a:pt x="352" y="31"/>
                    </a:lnTo>
                    <a:lnTo>
                      <a:pt x="339" y="32"/>
                    </a:lnTo>
                    <a:lnTo>
                      <a:pt x="326" y="33"/>
                    </a:lnTo>
                    <a:lnTo>
                      <a:pt x="314" y="33"/>
                    </a:lnTo>
                    <a:lnTo>
                      <a:pt x="302" y="34"/>
                    </a:lnTo>
                    <a:lnTo>
                      <a:pt x="289" y="34"/>
                    </a:lnTo>
                    <a:lnTo>
                      <a:pt x="276" y="34"/>
                    </a:lnTo>
                    <a:lnTo>
                      <a:pt x="263" y="34"/>
                    </a:lnTo>
                    <a:lnTo>
                      <a:pt x="250" y="34"/>
                    </a:lnTo>
                    <a:lnTo>
                      <a:pt x="238" y="35"/>
                    </a:lnTo>
                    <a:lnTo>
                      <a:pt x="225" y="35"/>
                    </a:lnTo>
                    <a:lnTo>
                      <a:pt x="212" y="34"/>
                    </a:lnTo>
                    <a:lnTo>
                      <a:pt x="199" y="34"/>
                    </a:lnTo>
                    <a:lnTo>
                      <a:pt x="186" y="34"/>
                    </a:lnTo>
                    <a:lnTo>
                      <a:pt x="173" y="34"/>
                    </a:lnTo>
                    <a:lnTo>
                      <a:pt x="160" y="34"/>
                    </a:lnTo>
                    <a:lnTo>
                      <a:pt x="147" y="34"/>
                    </a:lnTo>
                    <a:lnTo>
                      <a:pt x="134" y="34"/>
                    </a:lnTo>
                    <a:lnTo>
                      <a:pt x="121" y="34"/>
                    </a:lnTo>
                    <a:lnTo>
                      <a:pt x="108" y="34"/>
                    </a:lnTo>
                    <a:lnTo>
                      <a:pt x="95" y="34"/>
                    </a:lnTo>
                    <a:lnTo>
                      <a:pt x="82" y="34"/>
                    </a:lnTo>
                    <a:lnTo>
                      <a:pt x="70" y="34"/>
                    </a:lnTo>
                    <a:lnTo>
                      <a:pt x="57" y="34"/>
                    </a:lnTo>
                    <a:lnTo>
                      <a:pt x="44" y="34"/>
                    </a:lnTo>
                    <a:lnTo>
                      <a:pt x="32" y="35"/>
                    </a:lnTo>
                    <a:lnTo>
                      <a:pt x="20" y="35"/>
                    </a:lnTo>
                    <a:lnTo>
                      <a:pt x="7" y="36"/>
                    </a:lnTo>
                    <a:lnTo>
                      <a:pt x="19" y="35"/>
                    </a:lnTo>
                    <a:lnTo>
                      <a:pt x="31" y="34"/>
                    </a:lnTo>
                    <a:lnTo>
                      <a:pt x="43" y="33"/>
                    </a:lnTo>
                    <a:lnTo>
                      <a:pt x="55" y="32"/>
                    </a:lnTo>
                    <a:lnTo>
                      <a:pt x="67" y="31"/>
                    </a:lnTo>
                    <a:lnTo>
                      <a:pt x="79" y="31"/>
                    </a:lnTo>
                    <a:lnTo>
                      <a:pt x="90" y="31"/>
                    </a:lnTo>
                    <a:lnTo>
                      <a:pt x="102" y="31"/>
                    </a:lnTo>
                    <a:lnTo>
                      <a:pt x="114" y="31"/>
                    </a:lnTo>
                    <a:lnTo>
                      <a:pt x="126" y="30"/>
                    </a:lnTo>
                    <a:lnTo>
                      <a:pt x="139" y="31"/>
                    </a:lnTo>
                    <a:lnTo>
                      <a:pt x="151" y="31"/>
                    </a:lnTo>
                    <a:lnTo>
                      <a:pt x="163" y="31"/>
                    </a:lnTo>
                    <a:lnTo>
                      <a:pt x="175" y="31"/>
                    </a:lnTo>
                    <a:lnTo>
                      <a:pt x="187" y="31"/>
                    </a:lnTo>
                    <a:lnTo>
                      <a:pt x="199" y="31"/>
                    </a:lnTo>
                    <a:lnTo>
                      <a:pt x="211" y="31"/>
                    </a:lnTo>
                    <a:lnTo>
                      <a:pt x="223" y="32"/>
                    </a:lnTo>
                    <a:lnTo>
                      <a:pt x="236" y="32"/>
                    </a:lnTo>
                    <a:lnTo>
                      <a:pt x="248" y="32"/>
                    </a:lnTo>
                    <a:lnTo>
                      <a:pt x="260" y="32"/>
                    </a:lnTo>
                    <a:lnTo>
                      <a:pt x="272" y="32"/>
                    </a:lnTo>
                    <a:lnTo>
                      <a:pt x="284" y="32"/>
                    </a:lnTo>
                    <a:lnTo>
                      <a:pt x="296" y="32"/>
                    </a:lnTo>
                    <a:lnTo>
                      <a:pt x="308" y="31"/>
                    </a:lnTo>
                    <a:lnTo>
                      <a:pt x="321" y="31"/>
                    </a:lnTo>
                    <a:lnTo>
                      <a:pt x="333" y="31"/>
                    </a:lnTo>
                    <a:lnTo>
                      <a:pt x="345" y="30"/>
                    </a:lnTo>
                    <a:lnTo>
                      <a:pt x="357" y="30"/>
                    </a:lnTo>
                    <a:lnTo>
                      <a:pt x="369" y="28"/>
                    </a:lnTo>
                    <a:lnTo>
                      <a:pt x="381" y="27"/>
                    </a:lnTo>
                    <a:lnTo>
                      <a:pt x="393" y="26"/>
                    </a:lnTo>
                    <a:lnTo>
                      <a:pt x="397" y="22"/>
                    </a:lnTo>
                    <a:lnTo>
                      <a:pt x="391" y="18"/>
                    </a:lnTo>
                    <a:lnTo>
                      <a:pt x="385" y="14"/>
                    </a:lnTo>
                    <a:lnTo>
                      <a:pt x="378" y="11"/>
                    </a:lnTo>
                    <a:lnTo>
                      <a:pt x="371" y="8"/>
                    </a:lnTo>
                    <a:lnTo>
                      <a:pt x="364" y="6"/>
                    </a:lnTo>
                    <a:lnTo>
                      <a:pt x="356" y="4"/>
                    </a:lnTo>
                    <a:lnTo>
                      <a:pt x="348" y="3"/>
                    </a:lnTo>
                    <a:lnTo>
                      <a:pt x="340" y="2"/>
                    </a:lnTo>
                    <a:lnTo>
                      <a:pt x="332" y="2"/>
                    </a:lnTo>
                    <a:lnTo>
                      <a:pt x="324" y="2"/>
                    </a:lnTo>
                    <a:lnTo>
                      <a:pt x="316" y="2"/>
                    </a:lnTo>
                    <a:lnTo>
                      <a:pt x="308" y="2"/>
                    </a:lnTo>
                    <a:lnTo>
                      <a:pt x="300" y="2"/>
                    </a:lnTo>
                    <a:lnTo>
                      <a:pt x="293" y="3"/>
                    </a:lnTo>
                    <a:lnTo>
                      <a:pt x="285" y="3"/>
                    </a:lnTo>
                    <a:lnTo>
                      <a:pt x="279" y="3"/>
                    </a:lnTo>
                    <a:lnTo>
                      <a:pt x="261" y="4"/>
                    </a:lnTo>
                    <a:lnTo>
                      <a:pt x="244" y="6"/>
                    </a:lnTo>
                    <a:lnTo>
                      <a:pt x="227" y="6"/>
                    </a:lnTo>
                    <a:lnTo>
                      <a:pt x="210" y="7"/>
                    </a:lnTo>
                    <a:lnTo>
                      <a:pt x="192" y="7"/>
                    </a:lnTo>
                    <a:lnTo>
                      <a:pt x="174" y="7"/>
                    </a:lnTo>
                    <a:lnTo>
                      <a:pt x="157" y="7"/>
                    </a:lnTo>
                    <a:lnTo>
                      <a:pt x="139" y="7"/>
                    </a:lnTo>
                    <a:lnTo>
                      <a:pt x="121" y="7"/>
                    </a:lnTo>
                    <a:lnTo>
                      <a:pt x="104" y="7"/>
                    </a:lnTo>
                    <a:lnTo>
                      <a:pt x="86" y="7"/>
                    </a:lnTo>
                    <a:lnTo>
                      <a:pt x="68" y="7"/>
                    </a:lnTo>
                    <a:lnTo>
                      <a:pt x="51" y="7"/>
                    </a:lnTo>
                    <a:lnTo>
                      <a:pt x="34" y="7"/>
                    </a:lnTo>
                    <a:lnTo>
                      <a:pt x="17" y="7"/>
                    </a:lnTo>
                    <a:lnTo>
                      <a:pt x="0" y="7"/>
                    </a:lnTo>
                    <a:lnTo>
                      <a:pt x="22" y="6"/>
                    </a:lnTo>
                    <a:lnTo>
                      <a:pt x="44" y="4"/>
                    </a:lnTo>
                    <a:lnTo>
                      <a:pt x="67" y="3"/>
                    </a:lnTo>
                    <a:lnTo>
                      <a:pt x="89" y="3"/>
                    </a:lnTo>
                    <a:lnTo>
                      <a:pt x="112" y="3"/>
                    </a:lnTo>
                    <a:lnTo>
                      <a:pt x="134" y="3"/>
                    </a:lnTo>
                    <a:lnTo>
                      <a:pt x="156" y="4"/>
                    </a:lnTo>
                    <a:lnTo>
                      <a:pt x="179" y="4"/>
                    </a:lnTo>
                    <a:lnTo>
                      <a:pt x="202" y="5"/>
                    </a:lnTo>
                    <a:lnTo>
                      <a:pt x="224" y="5"/>
                    </a:lnTo>
                    <a:lnTo>
                      <a:pt x="246" y="6"/>
                    </a:lnTo>
                    <a:lnTo>
                      <a:pt x="269" y="5"/>
                    </a:lnTo>
                    <a:lnTo>
                      <a:pt x="291" y="4"/>
                    </a:lnTo>
                    <a:lnTo>
                      <a:pt x="314" y="4"/>
                    </a:lnTo>
                    <a:lnTo>
                      <a:pt x="336" y="2"/>
                    </a:lnTo>
                    <a:lnTo>
                      <a:pt x="358" y="0"/>
                    </a:lnTo>
                    <a:lnTo>
                      <a:pt x="366" y="2"/>
                    </a:lnTo>
                    <a:lnTo>
                      <a:pt x="373" y="3"/>
                    </a:lnTo>
                    <a:lnTo>
                      <a:pt x="381" y="3"/>
                    </a:lnTo>
                    <a:lnTo>
                      <a:pt x="388" y="3"/>
                    </a:lnTo>
                    <a:lnTo>
                      <a:pt x="395" y="3"/>
                    </a:lnTo>
                    <a:lnTo>
                      <a:pt x="403" y="3"/>
                    </a:lnTo>
                    <a:lnTo>
                      <a:pt x="410" y="3"/>
                    </a:lnTo>
                    <a:lnTo>
                      <a:pt x="418" y="3"/>
                    </a:lnTo>
                  </a:path>
                </a:pathLst>
              </a:custGeom>
              <a:solidFill>
                <a:srgbClr val="000000"/>
              </a:solidFill>
              <a:ln w="9525" cap="rnd">
                <a:noFill/>
                <a:round/>
                <a:headEnd/>
                <a:tailEnd/>
              </a:ln>
              <a:effectLst/>
            </p:spPr>
            <p:txBody>
              <a:bodyPr/>
              <a:lstStyle/>
              <a:p>
                <a:endParaRPr lang="cs-CZ"/>
              </a:p>
            </p:txBody>
          </p:sp>
          <p:sp>
            <p:nvSpPr>
              <p:cNvPr id="36" name="Freeform 34"/>
              <p:cNvSpPr>
                <a:spLocks/>
              </p:cNvSpPr>
              <p:nvPr/>
            </p:nvSpPr>
            <p:spPr bwMode="auto">
              <a:xfrm>
                <a:off x="1216" y="3207"/>
                <a:ext cx="289" cy="194"/>
              </a:xfrm>
              <a:custGeom>
                <a:avLst/>
                <a:gdLst/>
                <a:ahLst/>
                <a:cxnLst>
                  <a:cxn ang="0">
                    <a:pos x="247" y="32"/>
                  </a:cxn>
                  <a:cxn ang="0">
                    <a:pos x="243" y="44"/>
                  </a:cxn>
                  <a:cxn ang="0">
                    <a:pos x="241" y="56"/>
                  </a:cxn>
                  <a:cxn ang="0">
                    <a:pos x="238" y="67"/>
                  </a:cxn>
                  <a:cxn ang="0">
                    <a:pos x="237" y="79"/>
                  </a:cxn>
                  <a:cxn ang="0">
                    <a:pos x="235" y="92"/>
                  </a:cxn>
                  <a:cxn ang="0">
                    <a:pos x="234" y="103"/>
                  </a:cxn>
                  <a:cxn ang="0">
                    <a:pos x="231" y="115"/>
                  </a:cxn>
                  <a:cxn ang="0">
                    <a:pos x="217" y="121"/>
                  </a:cxn>
                  <a:cxn ang="0">
                    <a:pos x="190" y="122"/>
                  </a:cxn>
                  <a:cxn ang="0">
                    <a:pos x="163" y="124"/>
                  </a:cxn>
                  <a:cxn ang="0">
                    <a:pos x="137" y="128"/>
                  </a:cxn>
                  <a:cxn ang="0">
                    <a:pos x="111" y="134"/>
                  </a:cxn>
                  <a:cxn ang="0">
                    <a:pos x="86" y="142"/>
                  </a:cxn>
                  <a:cxn ang="0">
                    <a:pos x="61" y="153"/>
                  </a:cxn>
                  <a:cxn ang="0">
                    <a:pos x="38" y="165"/>
                  </a:cxn>
                  <a:cxn ang="0">
                    <a:pos x="24" y="167"/>
                  </a:cxn>
                  <a:cxn ang="0">
                    <a:pos x="18" y="155"/>
                  </a:cxn>
                  <a:cxn ang="0">
                    <a:pos x="14" y="143"/>
                  </a:cxn>
                  <a:cxn ang="0">
                    <a:pos x="11" y="131"/>
                  </a:cxn>
                  <a:cxn ang="0">
                    <a:pos x="8" y="118"/>
                  </a:cxn>
                  <a:cxn ang="0">
                    <a:pos x="6" y="104"/>
                  </a:cxn>
                  <a:cxn ang="0">
                    <a:pos x="3" y="91"/>
                  </a:cxn>
                  <a:cxn ang="0">
                    <a:pos x="1" y="77"/>
                  </a:cxn>
                  <a:cxn ang="0">
                    <a:pos x="12" y="63"/>
                  </a:cxn>
                  <a:cxn ang="0">
                    <a:pos x="37" y="48"/>
                  </a:cxn>
                  <a:cxn ang="0">
                    <a:pos x="62" y="33"/>
                  </a:cxn>
                  <a:cxn ang="0">
                    <a:pos x="88" y="21"/>
                  </a:cxn>
                  <a:cxn ang="0">
                    <a:pos x="116" y="10"/>
                  </a:cxn>
                  <a:cxn ang="0">
                    <a:pos x="144" y="3"/>
                  </a:cxn>
                  <a:cxn ang="0">
                    <a:pos x="173" y="0"/>
                  </a:cxn>
                  <a:cxn ang="0">
                    <a:pos x="203" y="2"/>
                  </a:cxn>
                  <a:cxn ang="0">
                    <a:pos x="223" y="7"/>
                  </a:cxn>
                  <a:cxn ang="0">
                    <a:pos x="231" y="11"/>
                  </a:cxn>
                  <a:cxn ang="0">
                    <a:pos x="239" y="17"/>
                  </a:cxn>
                  <a:cxn ang="0">
                    <a:pos x="246" y="23"/>
                  </a:cxn>
                </a:cxnLst>
                <a:rect l="0" t="0" r="r" b="b"/>
                <a:pathLst>
                  <a:path w="250" h="174">
                    <a:moveTo>
                      <a:pt x="249" y="27"/>
                    </a:moveTo>
                    <a:lnTo>
                      <a:pt x="247" y="32"/>
                    </a:lnTo>
                    <a:lnTo>
                      <a:pt x="245" y="38"/>
                    </a:lnTo>
                    <a:lnTo>
                      <a:pt x="243" y="44"/>
                    </a:lnTo>
                    <a:lnTo>
                      <a:pt x="242" y="49"/>
                    </a:lnTo>
                    <a:lnTo>
                      <a:pt x="241" y="56"/>
                    </a:lnTo>
                    <a:lnTo>
                      <a:pt x="239" y="61"/>
                    </a:lnTo>
                    <a:lnTo>
                      <a:pt x="238" y="67"/>
                    </a:lnTo>
                    <a:lnTo>
                      <a:pt x="238" y="73"/>
                    </a:lnTo>
                    <a:lnTo>
                      <a:pt x="237" y="79"/>
                    </a:lnTo>
                    <a:lnTo>
                      <a:pt x="236" y="85"/>
                    </a:lnTo>
                    <a:lnTo>
                      <a:pt x="235" y="92"/>
                    </a:lnTo>
                    <a:lnTo>
                      <a:pt x="235" y="97"/>
                    </a:lnTo>
                    <a:lnTo>
                      <a:pt x="234" y="103"/>
                    </a:lnTo>
                    <a:lnTo>
                      <a:pt x="233" y="110"/>
                    </a:lnTo>
                    <a:lnTo>
                      <a:pt x="231" y="115"/>
                    </a:lnTo>
                    <a:lnTo>
                      <a:pt x="230" y="121"/>
                    </a:lnTo>
                    <a:lnTo>
                      <a:pt x="217" y="121"/>
                    </a:lnTo>
                    <a:lnTo>
                      <a:pt x="203" y="121"/>
                    </a:lnTo>
                    <a:lnTo>
                      <a:pt x="190" y="122"/>
                    </a:lnTo>
                    <a:lnTo>
                      <a:pt x="176" y="123"/>
                    </a:lnTo>
                    <a:lnTo>
                      <a:pt x="163" y="124"/>
                    </a:lnTo>
                    <a:lnTo>
                      <a:pt x="150" y="126"/>
                    </a:lnTo>
                    <a:lnTo>
                      <a:pt x="137" y="128"/>
                    </a:lnTo>
                    <a:lnTo>
                      <a:pt x="123" y="131"/>
                    </a:lnTo>
                    <a:lnTo>
                      <a:pt x="111" y="134"/>
                    </a:lnTo>
                    <a:lnTo>
                      <a:pt x="98" y="138"/>
                    </a:lnTo>
                    <a:lnTo>
                      <a:pt x="86" y="142"/>
                    </a:lnTo>
                    <a:lnTo>
                      <a:pt x="73" y="147"/>
                    </a:lnTo>
                    <a:lnTo>
                      <a:pt x="61" y="153"/>
                    </a:lnTo>
                    <a:lnTo>
                      <a:pt x="49" y="158"/>
                    </a:lnTo>
                    <a:lnTo>
                      <a:pt x="38" y="165"/>
                    </a:lnTo>
                    <a:lnTo>
                      <a:pt x="27" y="173"/>
                    </a:lnTo>
                    <a:lnTo>
                      <a:pt x="24" y="167"/>
                    </a:lnTo>
                    <a:lnTo>
                      <a:pt x="21" y="161"/>
                    </a:lnTo>
                    <a:lnTo>
                      <a:pt x="18" y="155"/>
                    </a:lnTo>
                    <a:lnTo>
                      <a:pt x="17" y="150"/>
                    </a:lnTo>
                    <a:lnTo>
                      <a:pt x="14" y="143"/>
                    </a:lnTo>
                    <a:lnTo>
                      <a:pt x="13" y="137"/>
                    </a:lnTo>
                    <a:lnTo>
                      <a:pt x="11" y="131"/>
                    </a:lnTo>
                    <a:lnTo>
                      <a:pt x="9" y="124"/>
                    </a:lnTo>
                    <a:lnTo>
                      <a:pt x="8" y="118"/>
                    </a:lnTo>
                    <a:lnTo>
                      <a:pt x="7" y="111"/>
                    </a:lnTo>
                    <a:lnTo>
                      <a:pt x="6" y="104"/>
                    </a:lnTo>
                    <a:lnTo>
                      <a:pt x="5" y="97"/>
                    </a:lnTo>
                    <a:lnTo>
                      <a:pt x="3" y="91"/>
                    </a:lnTo>
                    <a:lnTo>
                      <a:pt x="2" y="84"/>
                    </a:lnTo>
                    <a:lnTo>
                      <a:pt x="1" y="77"/>
                    </a:lnTo>
                    <a:lnTo>
                      <a:pt x="0" y="71"/>
                    </a:lnTo>
                    <a:lnTo>
                      <a:pt x="12" y="63"/>
                    </a:lnTo>
                    <a:lnTo>
                      <a:pt x="24" y="55"/>
                    </a:lnTo>
                    <a:lnTo>
                      <a:pt x="37" y="48"/>
                    </a:lnTo>
                    <a:lnTo>
                      <a:pt x="49" y="40"/>
                    </a:lnTo>
                    <a:lnTo>
                      <a:pt x="62" y="33"/>
                    </a:lnTo>
                    <a:lnTo>
                      <a:pt x="75" y="27"/>
                    </a:lnTo>
                    <a:lnTo>
                      <a:pt x="88" y="21"/>
                    </a:lnTo>
                    <a:lnTo>
                      <a:pt x="102" y="15"/>
                    </a:lnTo>
                    <a:lnTo>
                      <a:pt x="116" y="10"/>
                    </a:lnTo>
                    <a:lnTo>
                      <a:pt x="130" y="7"/>
                    </a:lnTo>
                    <a:lnTo>
                      <a:pt x="144" y="3"/>
                    </a:lnTo>
                    <a:lnTo>
                      <a:pt x="159" y="1"/>
                    </a:lnTo>
                    <a:lnTo>
                      <a:pt x="173" y="0"/>
                    </a:lnTo>
                    <a:lnTo>
                      <a:pt x="188" y="0"/>
                    </a:lnTo>
                    <a:lnTo>
                      <a:pt x="203" y="2"/>
                    </a:lnTo>
                    <a:lnTo>
                      <a:pt x="219" y="4"/>
                    </a:lnTo>
                    <a:lnTo>
                      <a:pt x="223" y="7"/>
                    </a:lnTo>
                    <a:lnTo>
                      <a:pt x="227" y="9"/>
                    </a:lnTo>
                    <a:lnTo>
                      <a:pt x="231" y="11"/>
                    </a:lnTo>
                    <a:lnTo>
                      <a:pt x="235" y="14"/>
                    </a:lnTo>
                    <a:lnTo>
                      <a:pt x="239" y="17"/>
                    </a:lnTo>
                    <a:lnTo>
                      <a:pt x="242" y="19"/>
                    </a:lnTo>
                    <a:lnTo>
                      <a:pt x="246" y="23"/>
                    </a:lnTo>
                    <a:lnTo>
                      <a:pt x="249" y="27"/>
                    </a:lnTo>
                  </a:path>
                </a:pathLst>
              </a:custGeom>
              <a:solidFill>
                <a:srgbClr val="FFFFFF"/>
              </a:solidFill>
              <a:ln w="9525" cap="rnd">
                <a:noFill/>
                <a:round/>
                <a:headEnd/>
                <a:tailEnd/>
              </a:ln>
              <a:effectLst/>
            </p:spPr>
            <p:txBody>
              <a:bodyPr/>
              <a:lstStyle/>
              <a:p>
                <a:endParaRPr lang="cs-CZ"/>
              </a:p>
            </p:txBody>
          </p:sp>
          <p:sp>
            <p:nvSpPr>
              <p:cNvPr id="37" name="Freeform 35"/>
              <p:cNvSpPr>
                <a:spLocks/>
              </p:cNvSpPr>
              <p:nvPr/>
            </p:nvSpPr>
            <p:spPr bwMode="auto">
              <a:xfrm>
                <a:off x="2091" y="3253"/>
                <a:ext cx="455" cy="31"/>
              </a:xfrm>
              <a:custGeom>
                <a:avLst/>
                <a:gdLst/>
                <a:ahLst/>
                <a:cxnLst>
                  <a:cxn ang="0">
                    <a:pos x="392" y="17"/>
                  </a:cxn>
                  <a:cxn ang="0">
                    <a:pos x="392" y="20"/>
                  </a:cxn>
                  <a:cxn ang="0">
                    <a:pos x="388" y="20"/>
                  </a:cxn>
                  <a:cxn ang="0">
                    <a:pos x="384" y="19"/>
                  </a:cxn>
                  <a:cxn ang="0">
                    <a:pos x="380" y="18"/>
                  </a:cxn>
                  <a:cxn ang="0">
                    <a:pos x="376" y="19"/>
                  </a:cxn>
                  <a:cxn ang="0">
                    <a:pos x="376" y="27"/>
                  </a:cxn>
                  <a:cxn ang="0">
                    <a:pos x="362" y="17"/>
                  </a:cxn>
                  <a:cxn ang="0">
                    <a:pos x="339" y="15"/>
                  </a:cxn>
                  <a:cxn ang="0">
                    <a:pos x="316" y="13"/>
                  </a:cxn>
                  <a:cxn ang="0">
                    <a:pos x="294" y="12"/>
                  </a:cxn>
                  <a:cxn ang="0">
                    <a:pos x="271" y="11"/>
                  </a:cxn>
                  <a:cxn ang="0">
                    <a:pos x="248" y="9"/>
                  </a:cxn>
                  <a:cxn ang="0">
                    <a:pos x="226" y="8"/>
                  </a:cxn>
                  <a:cxn ang="0">
                    <a:pos x="204" y="8"/>
                  </a:cxn>
                  <a:cxn ang="0">
                    <a:pos x="181" y="7"/>
                  </a:cxn>
                  <a:cxn ang="0">
                    <a:pos x="158" y="6"/>
                  </a:cxn>
                  <a:cxn ang="0">
                    <a:pos x="136" y="5"/>
                  </a:cxn>
                  <a:cxn ang="0">
                    <a:pos x="113" y="5"/>
                  </a:cxn>
                  <a:cxn ang="0">
                    <a:pos x="91" y="4"/>
                  </a:cxn>
                  <a:cxn ang="0">
                    <a:pos x="69" y="4"/>
                  </a:cxn>
                  <a:cxn ang="0">
                    <a:pos x="46" y="4"/>
                  </a:cxn>
                  <a:cxn ang="0">
                    <a:pos x="23" y="4"/>
                  </a:cxn>
                  <a:cxn ang="0">
                    <a:pos x="0" y="3"/>
                  </a:cxn>
                  <a:cxn ang="0">
                    <a:pos x="0" y="1"/>
                  </a:cxn>
                  <a:cxn ang="0">
                    <a:pos x="13" y="1"/>
                  </a:cxn>
                  <a:cxn ang="0">
                    <a:pos x="25" y="0"/>
                  </a:cxn>
                  <a:cxn ang="0">
                    <a:pos x="38" y="0"/>
                  </a:cxn>
                  <a:cxn ang="0">
                    <a:pos x="50" y="0"/>
                  </a:cxn>
                  <a:cxn ang="0">
                    <a:pos x="62" y="0"/>
                  </a:cxn>
                  <a:cxn ang="0">
                    <a:pos x="75" y="0"/>
                  </a:cxn>
                  <a:cxn ang="0">
                    <a:pos x="87" y="0"/>
                  </a:cxn>
                  <a:cxn ang="0">
                    <a:pos x="100" y="1"/>
                  </a:cxn>
                  <a:cxn ang="0">
                    <a:pos x="112" y="1"/>
                  </a:cxn>
                  <a:cxn ang="0">
                    <a:pos x="124" y="1"/>
                  </a:cxn>
                  <a:cxn ang="0">
                    <a:pos x="137" y="1"/>
                  </a:cxn>
                  <a:cxn ang="0">
                    <a:pos x="149" y="2"/>
                  </a:cxn>
                  <a:cxn ang="0">
                    <a:pos x="162" y="2"/>
                  </a:cxn>
                  <a:cxn ang="0">
                    <a:pos x="174" y="3"/>
                  </a:cxn>
                  <a:cxn ang="0">
                    <a:pos x="186" y="3"/>
                  </a:cxn>
                  <a:cxn ang="0">
                    <a:pos x="199" y="4"/>
                  </a:cxn>
                  <a:cxn ang="0">
                    <a:pos x="211" y="4"/>
                  </a:cxn>
                  <a:cxn ang="0">
                    <a:pos x="224" y="5"/>
                  </a:cxn>
                  <a:cxn ang="0">
                    <a:pos x="236" y="5"/>
                  </a:cxn>
                  <a:cxn ang="0">
                    <a:pos x="248" y="6"/>
                  </a:cxn>
                  <a:cxn ang="0">
                    <a:pos x="260" y="7"/>
                  </a:cxn>
                  <a:cxn ang="0">
                    <a:pos x="272" y="8"/>
                  </a:cxn>
                  <a:cxn ang="0">
                    <a:pos x="284" y="8"/>
                  </a:cxn>
                  <a:cxn ang="0">
                    <a:pos x="297" y="9"/>
                  </a:cxn>
                  <a:cxn ang="0">
                    <a:pos x="309" y="10"/>
                  </a:cxn>
                  <a:cxn ang="0">
                    <a:pos x="321" y="11"/>
                  </a:cxn>
                  <a:cxn ang="0">
                    <a:pos x="333" y="12"/>
                  </a:cxn>
                  <a:cxn ang="0">
                    <a:pos x="345" y="13"/>
                  </a:cxn>
                  <a:cxn ang="0">
                    <a:pos x="357" y="14"/>
                  </a:cxn>
                  <a:cxn ang="0">
                    <a:pos x="369" y="15"/>
                  </a:cxn>
                  <a:cxn ang="0">
                    <a:pos x="380" y="16"/>
                  </a:cxn>
                  <a:cxn ang="0">
                    <a:pos x="392" y="17"/>
                  </a:cxn>
                </a:cxnLst>
                <a:rect l="0" t="0" r="r" b="b"/>
                <a:pathLst>
                  <a:path w="393" h="28">
                    <a:moveTo>
                      <a:pt x="392" y="17"/>
                    </a:moveTo>
                    <a:lnTo>
                      <a:pt x="392" y="20"/>
                    </a:lnTo>
                    <a:lnTo>
                      <a:pt x="388" y="20"/>
                    </a:lnTo>
                    <a:lnTo>
                      <a:pt x="384" y="19"/>
                    </a:lnTo>
                    <a:lnTo>
                      <a:pt x="380" y="18"/>
                    </a:lnTo>
                    <a:lnTo>
                      <a:pt x="376" y="19"/>
                    </a:lnTo>
                    <a:lnTo>
                      <a:pt x="376" y="27"/>
                    </a:lnTo>
                    <a:lnTo>
                      <a:pt x="362" y="17"/>
                    </a:lnTo>
                    <a:lnTo>
                      <a:pt x="339" y="15"/>
                    </a:lnTo>
                    <a:lnTo>
                      <a:pt x="316" y="13"/>
                    </a:lnTo>
                    <a:lnTo>
                      <a:pt x="294" y="12"/>
                    </a:lnTo>
                    <a:lnTo>
                      <a:pt x="271" y="11"/>
                    </a:lnTo>
                    <a:lnTo>
                      <a:pt x="248" y="9"/>
                    </a:lnTo>
                    <a:lnTo>
                      <a:pt x="226" y="8"/>
                    </a:lnTo>
                    <a:lnTo>
                      <a:pt x="204" y="8"/>
                    </a:lnTo>
                    <a:lnTo>
                      <a:pt x="181" y="7"/>
                    </a:lnTo>
                    <a:lnTo>
                      <a:pt x="158" y="6"/>
                    </a:lnTo>
                    <a:lnTo>
                      <a:pt x="136" y="5"/>
                    </a:lnTo>
                    <a:lnTo>
                      <a:pt x="113" y="5"/>
                    </a:lnTo>
                    <a:lnTo>
                      <a:pt x="91" y="4"/>
                    </a:lnTo>
                    <a:lnTo>
                      <a:pt x="69" y="4"/>
                    </a:lnTo>
                    <a:lnTo>
                      <a:pt x="46" y="4"/>
                    </a:lnTo>
                    <a:lnTo>
                      <a:pt x="23" y="4"/>
                    </a:lnTo>
                    <a:lnTo>
                      <a:pt x="0" y="3"/>
                    </a:lnTo>
                    <a:lnTo>
                      <a:pt x="0" y="1"/>
                    </a:lnTo>
                    <a:lnTo>
                      <a:pt x="13" y="1"/>
                    </a:lnTo>
                    <a:lnTo>
                      <a:pt x="25" y="0"/>
                    </a:lnTo>
                    <a:lnTo>
                      <a:pt x="38" y="0"/>
                    </a:lnTo>
                    <a:lnTo>
                      <a:pt x="50" y="0"/>
                    </a:lnTo>
                    <a:lnTo>
                      <a:pt x="62" y="0"/>
                    </a:lnTo>
                    <a:lnTo>
                      <a:pt x="75" y="0"/>
                    </a:lnTo>
                    <a:lnTo>
                      <a:pt x="87" y="0"/>
                    </a:lnTo>
                    <a:lnTo>
                      <a:pt x="100" y="1"/>
                    </a:lnTo>
                    <a:lnTo>
                      <a:pt x="112" y="1"/>
                    </a:lnTo>
                    <a:lnTo>
                      <a:pt x="124" y="1"/>
                    </a:lnTo>
                    <a:lnTo>
                      <a:pt x="137" y="1"/>
                    </a:lnTo>
                    <a:lnTo>
                      <a:pt x="149" y="2"/>
                    </a:lnTo>
                    <a:lnTo>
                      <a:pt x="162" y="2"/>
                    </a:lnTo>
                    <a:lnTo>
                      <a:pt x="174" y="3"/>
                    </a:lnTo>
                    <a:lnTo>
                      <a:pt x="186" y="3"/>
                    </a:lnTo>
                    <a:lnTo>
                      <a:pt x="199" y="4"/>
                    </a:lnTo>
                    <a:lnTo>
                      <a:pt x="211" y="4"/>
                    </a:lnTo>
                    <a:lnTo>
                      <a:pt x="224" y="5"/>
                    </a:lnTo>
                    <a:lnTo>
                      <a:pt x="236" y="5"/>
                    </a:lnTo>
                    <a:lnTo>
                      <a:pt x="248" y="6"/>
                    </a:lnTo>
                    <a:lnTo>
                      <a:pt x="260" y="7"/>
                    </a:lnTo>
                    <a:lnTo>
                      <a:pt x="272" y="8"/>
                    </a:lnTo>
                    <a:lnTo>
                      <a:pt x="284" y="8"/>
                    </a:lnTo>
                    <a:lnTo>
                      <a:pt x="297" y="9"/>
                    </a:lnTo>
                    <a:lnTo>
                      <a:pt x="309" y="10"/>
                    </a:lnTo>
                    <a:lnTo>
                      <a:pt x="321" y="11"/>
                    </a:lnTo>
                    <a:lnTo>
                      <a:pt x="333" y="12"/>
                    </a:lnTo>
                    <a:lnTo>
                      <a:pt x="345" y="13"/>
                    </a:lnTo>
                    <a:lnTo>
                      <a:pt x="357" y="14"/>
                    </a:lnTo>
                    <a:lnTo>
                      <a:pt x="369" y="15"/>
                    </a:lnTo>
                    <a:lnTo>
                      <a:pt x="380" y="16"/>
                    </a:lnTo>
                    <a:lnTo>
                      <a:pt x="392" y="17"/>
                    </a:lnTo>
                  </a:path>
                </a:pathLst>
              </a:custGeom>
              <a:solidFill>
                <a:srgbClr val="000000"/>
              </a:solidFill>
              <a:ln w="9525" cap="rnd">
                <a:noFill/>
                <a:round/>
                <a:headEnd/>
                <a:tailEnd/>
              </a:ln>
              <a:effectLst/>
            </p:spPr>
            <p:txBody>
              <a:bodyPr/>
              <a:lstStyle/>
              <a:p>
                <a:endParaRPr lang="cs-CZ"/>
              </a:p>
            </p:txBody>
          </p:sp>
          <p:sp>
            <p:nvSpPr>
              <p:cNvPr id="38" name="Freeform 36"/>
              <p:cNvSpPr>
                <a:spLocks/>
              </p:cNvSpPr>
              <p:nvPr/>
            </p:nvSpPr>
            <p:spPr bwMode="auto">
              <a:xfrm>
                <a:off x="815" y="3265"/>
                <a:ext cx="20" cy="19"/>
              </a:xfrm>
              <a:custGeom>
                <a:avLst/>
                <a:gdLst/>
                <a:ahLst/>
                <a:cxnLst>
                  <a:cxn ang="0">
                    <a:pos x="0" y="0"/>
                  </a:cxn>
                  <a:cxn ang="0">
                    <a:pos x="8" y="0"/>
                  </a:cxn>
                  <a:cxn ang="0">
                    <a:pos x="16" y="16"/>
                  </a:cxn>
                  <a:cxn ang="0">
                    <a:pos x="8" y="16"/>
                  </a:cxn>
                  <a:cxn ang="0">
                    <a:pos x="0" y="0"/>
                  </a:cxn>
                </a:cxnLst>
                <a:rect l="0" t="0" r="r" b="b"/>
                <a:pathLst>
                  <a:path w="17" h="17">
                    <a:moveTo>
                      <a:pt x="0" y="0"/>
                    </a:moveTo>
                    <a:lnTo>
                      <a:pt x="8" y="0"/>
                    </a:lnTo>
                    <a:lnTo>
                      <a:pt x="16" y="16"/>
                    </a:lnTo>
                    <a:lnTo>
                      <a:pt x="8" y="16"/>
                    </a:lnTo>
                    <a:lnTo>
                      <a:pt x="0" y="0"/>
                    </a:lnTo>
                  </a:path>
                </a:pathLst>
              </a:custGeom>
              <a:solidFill>
                <a:srgbClr val="000000"/>
              </a:solidFill>
              <a:ln w="9525" cap="rnd">
                <a:noFill/>
                <a:round/>
                <a:headEnd/>
                <a:tailEnd/>
              </a:ln>
              <a:effectLst/>
            </p:spPr>
            <p:txBody>
              <a:bodyPr/>
              <a:lstStyle/>
              <a:p>
                <a:endParaRPr lang="cs-CZ"/>
              </a:p>
            </p:txBody>
          </p:sp>
          <p:sp>
            <p:nvSpPr>
              <p:cNvPr id="39" name="Freeform 37"/>
              <p:cNvSpPr>
                <a:spLocks/>
              </p:cNvSpPr>
              <p:nvPr/>
            </p:nvSpPr>
            <p:spPr bwMode="auto">
              <a:xfrm>
                <a:off x="1323" y="3270"/>
                <a:ext cx="36" cy="52"/>
              </a:xfrm>
              <a:custGeom>
                <a:avLst/>
                <a:gdLst/>
                <a:ahLst/>
                <a:cxnLst>
                  <a:cxn ang="0">
                    <a:pos x="30" y="2"/>
                  </a:cxn>
                  <a:cxn ang="0">
                    <a:pos x="29" y="8"/>
                  </a:cxn>
                  <a:cxn ang="0">
                    <a:pos x="30" y="13"/>
                  </a:cxn>
                  <a:cxn ang="0">
                    <a:pos x="30" y="19"/>
                  </a:cxn>
                  <a:cxn ang="0">
                    <a:pos x="30" y="24"/>
                  </a:cxn>
                  <a:cxn ang="0">
                    <a:pos x="30" y="30"/>
                  </a:cxn>
                  <a:cxn ang="0">
                    <a:pos x="29" y="35"/>
                  </a:cxn>
                  <a:cxn ang="0">
                    <a:pos x="26" y="40"/>
                  </a:cxn>
                  <a:cxn ang="0">
                    <a:pos x="22" y="46"/>
                  </a:cxn>
                  <a:cxn ang="0">
                    <a:pos x="18" y="46"/>
                  </a:cxn>
                  <a:cxn ang="0">
                    <a:pos x="14" y="46"/>
                  </a:cxn>
                  <a:cxn ang="0">
                    <a:pos x="11" y="45"/>
                  </a:cxn>
                  <a:cxn ang="0">
                    <a:pos x="8" y="43"/>
                  </a:cxn>
                  <a:cxn ang="0">
                    <a:pos x="6" y="41"/>
                  </a:cxn>
                  <a:cxn ang="0">
                    <a:pos x="4" y="38"/>
                  </a:cxn>
                  <a:cxn ang="0">
                    <a:pos x="2" y="35"/>
                  </a:cxn>
                  <a:cxn ang="0">
                    <a:pos x="1" y="32"/>
                  </a:cxn>
                  <a:cxn ang="0">
                    <a:pos x="0" y="27"/>
                  </a:cxn>
                  <a:cxn ang="0">
                    <a:pos x="1" y="21"/>
                  </a:cxn>
                  <a:cxn ang="0">
                    <a:pos x="2" y="16"/>
                  </a:cxn>
                  <a:cxn ang="0">
                    <a:pos x="4" y="12"/>
                  </a:cxn>
                  <a:cxn ang="0">
                    <a:pos x="7" y="9"/>
                  </a:cxn>
                  <a:cxn ang="0">
                    <a:pos x="11" y="6"/>
                  </a:cxn>
                  <a:cxn ang="0">
                    <a:pos x="16" y="4"/>
                  </a:cxn>
                  <a:cxn ang="0">
                    <a:pos x="20" y="2"/>
                  </a:cxn>
                  <a:cxn ang="0">
                    <a:pos x="22" y="0"/>
                  </a:cxn>
                  <a:cxn ang="0">
                    <a:pos x="25" y="1"/>
                  </a:cxn>
                  <a:cxn ang="0">
                    <a:pos x="27" y="2"/>
                  </a:cxn>
                  <a:cxn ang="0">
                    <a:pos x="30" y="2"/>
                  </a:cxn>
                </a:cxnLst>
                <a:rect l="0" t="0" r="r" b="b"/>
                <a:pathLst>
                  <a:path w="31" h="47">
                    <a:moveTo>
                      <a:pt x="30" y="2"/>
                    </a:moveTo>
                    <a:lnTo>
                      <a:pt x="29" y="8"/>
                    </a:lnTo>
                    <a:lnTo>
                      <a:pt x="30" y="13"/>
                    </a:lnTo>
                    <a:lnTo>
                      <a:pt x="30" y="19"/>
                    </a:lnTo>
                    <a:lnTo>
                      <a:pt x="30" y="24"/>
                    </a:lnTo>
                    <a:lnTo>
                      <a:pt x="30" y="30"/>
                    </a:lnTo>
                    <a:lnTo>
                      <a:pt x="29" y="35"/>
                    </a:lnTo>
                    <a:lnTo>
                      <a:pt x="26" y="40"/>
                    </a:lnTo>
                    <a:lnTo>
                      <a:pt x="22" y="46"/>
                    </a:lnTo>
                    <a:lnTo>
                      <a:pt x="18" y="46"/>
                    </a:lnTo>
                    <a:lnTo>
                      <a:pt x="14" y="46"/>
                    </a:lnTo>
                    <a:lnTo>
                      <a:pt x="11" y="45"/>
                    </a:lnTo>
                    <a:lnTo>
                      <a:pt x="8" y="43"/>
                    </a:lnTo>
                    <a:lnTo>
                      <a:pt x="6" y="41"/>
                    </a:lnTo>
                    <a:lnTo>
                      <a:pt x="4" y="38"/>
                    </a:lnTo>
                    <a:lnTo>
                      <a:pt x="2" y="35"/>
                    </a:lnTo>
                    <a:lnTo>
                      <a:pt x="1" y="32"/>
                    </a:lnTo>
                    <a:lnTo>
                      <a:pt x="0" y="27"/>
                    </a:lnTo>
                    <a:lnTo>
                      <a:pt x="1" y="21"/>
                    </a:lnTo>
                    <a:lnTo>
                      <a:pt x="2" y="16"/>
                    </a:lnTo>
                    <a:lnTo>
                      <a:pt x="4" y="12"/>
                    </a:lnTo>
                    <a:lnTo>
                      <a:pt x="7" y="9"/>
                    </a:lnTo>
                    <a:lnTo>
                      <a:pt x="11" y="6"/>
                    </a:lnTo>
                    <a:lnTo>
                      <a:pt x="16" y="4"/>
                    </a:lnTo>
                    <a:lnTo>
                      <a:pt x="20" y="2"/>
                    </a:lnTo>
                    <a:lnTo>
                      <a:pt x="22" y="0"/>
                    </a:lnTo>
                    <a:lnTo>
                      <a:pt x="25" y="1"/>
                    </a:lnTo>
                    <a:lnTo>
                      <a:pt x="27" y="2"/>
                    </a:lnTo>
                    <a:lnTo>
                      <a:pt x="30" y="2"/>
                    </a:lnTo>
                  </a:path>
                </a:pathLst>
              </a:custGeom>
              <a:solidFill>
                <a:srgbClr val="000000"/>
              </a:solidFill>
              <a:ln w="9525" cap="rnd">
                <a:noFill/>
                <a:round/>
                <a:headEnd/>
                <a:tailEnd/>
              </a:ln>
              <a:effectLst/>
            </p:spPr>
            <p:txBody>
              <a:bodyPr/>
              <a:lstStyle/>
              <a:p>
                <a:endParaRPr lang="cs-CZ"/>
              </a:p>
            </p:txBody>
          </p:sp>
          <p:sp>
            <p:nvSpPr>
              <p:cNvPr id="40" name="Freeform 38"/>
              <p:cNvSpPr>
                <a:spLocks/>
              </p:cNvSpPr>
              <p:nvPr/>
            </p:nvSpPr>
            <p:spPr bwMode="auto">
              <a:xfrm>
                <a:off x="1586" y="3275"/>
                <a:ext cx="290" cy="65"/>
              </a:xfrm>
              <a:custGeom>
                <a:avLst/>
                <a:gdLst/>
                <a:ahLst/>
                <a:cxnLst>
                  <a:cxn ang="0">
                    <a:pos x="249" y="0"/>
                  </a:cxn>
                  <a:cxn ang="0">
                    <a:pos x="236" y="3"/>
                  </a:cxn>
                  <a:cxn ang="0">
                    <a:pos x="223" y="7"/>
                  </a:cxn>
                  <a:cxn ang="0">
                    <a:pos x="211" y="12"/>
                  </a:cxn>
                  <a:cxn ang="0">
                    <a:pos x="199" y="18"/>
                  </a:cxn>
                  <a:cxn ang="0">
                    <a:pos x="186" y="23"/>
                  </a:cxn>
                  <a:cxn ang="0">
                    <a:pos x="174" y="29"/>
                  </a:cxn>
                  <a:cxn ang="0">
                    <a:pos x="162" y="35"/>
                  </a:cxn>
                  <a:cxn ang="0">
                    <a:pos x="150" y="40"/>
                  </a:cxn>
                  <a:cxn ang="0">
                    <a:pos x="137" y="45"/>
                  </a:cxn>
                  <a:cxn ang="0">
                    <a:pos x="125" y="50"/>
                  </a:cxn>
                  <a:cxn ang="0">
                    <a:pos x="112" y="53"/>
                  </a:cxn>
                  <a:cxn ang="0">
                    <a:pos x="100" y="56"/>
                  </a:cxn>
                  <a:cxn ang="0">
                    <a:pos x="87" y="57"/>
                  </a:cxn>
                  <a:cxn ang="0">
                    <a:pos x="74" y="57"/>
                  </a:cxn>
                  <a:cxn ang="0">
                    <a:pos x="60" y="55"/>
                  </a:cxn>
                  <a:cxn ang="0">
                    <a:pos x="46" y="52"/>
                  </a:cxn>
                  <a:cxn ang="0">
                    <a:pos x="0" y="50"/>
                  </a:cxn>
                  <a:cxn ang="0">
                    <a:pos x="15" y="45"/>
                  </a:cxn>
                  <a:cxn ang="0">
                    <a:pos x="30" y="41"/>
                  </a:cxn>
                  <a:cxn ang="0">
                    <a:pos x="46" y="36"/>
                  </a:cxn>
                  <a:cxn ang="0">
                    <a:pos x="61" y="31"/>
                  </a:cxn>
                  <a:cxn ang="0">
                    <a:pos x="77" y="27"/>
                  </a:cxn>
                  <a:cxn ang="0">
                    <a:pos x="92" y="23"/>
                  </a:cxn>
                  <a:cxn ang="0">
                    <a:pos x="108" y="19"/>
                  </a:cxn>
                  <a:cxn ang="0">
                    <a:pos x="124" y="16"/>
                  </a:cxn>
                  <a:cxn ang="0">
                    <a:pos x="139" y="13"/>
                  </a:cxn>
                  <a:cxn ang="0">
                    <a:pos x="155" y="10"/>
                  </a:cxn>
                  <a:cxn ang="0">
                    <a:pos x="170" y="7"/>
                  </a:cxn>
                  <a:cxn ang="0">
                    <a:pos x="186" y="5"/>
                  </a:cxn>
                  <a:cxn ang="0">
                    <a:pos x="202" y="3"/>
                  </a:cxn>
                  <a:cxn ang="0">
                    <a:pos x="217" y="2"/>
                  </a:cxn>
                  <a:cxn ang="0">
                    <a:pos x="234" y="1"/>
                  </a:cxn>
                  <a:cxn ang="0">
                    <a:pos x="249" y="0"/>
                  </a:cxn>
                </a:cxnLst>
                <a:rect l="0" t="0" r="r" b="b"/>
                <a:pathLst>
                  <a:path w="250" h="58">
                    <a:moveTo>
                      <a:pt x="249" y="0"/>
                    </a:moveTo>
                    <a:lnTo>
                      <a:pt x="236" y="3"/>
                    </a:lnTo>
                    <a:lnTo>
                      <a:pt x="223" y="7"/>
                    </a:lnTo>
                    <a:lnTo>
                      <a:pt x="211" y="12"/>
                    </a:lnTo>
                    <a:lnTo>
                      <a:pt x="199" y="18"/>
                    </a:lnTo>
                    <a:lnTo>
                      <a:pt x="186" y="23"/>
                    </a:lnTo>
                    <a:lnTo>
                      <a:pt x="174" y="29"/>
                    </a:lnTo>
                    <a:lnTo>
                      <a:pt x="162" y="35"/>
                    </a:lnTo>
                    <a:lnTo>
                      <a:pt x="150" y="40"/>
                    </a:lnTo>
                    <a:lnTo>
                      <a:pt x="137" y="45"/>
                    </a:lnTo>
                    <a:lnTo>
                      <a:pt x="125" y="50"/>
                    </a:lnTo>
                    <a:lnTo>
                      <a:pt x="112" y="53"/>
                    </a:lnTo>
                    <a:lnTo>
                      <a:pt x="100" y="56"/>
                    </a:lnTo>
                    <a:lnTo>
                      <a:pt x="87" y="57"/>
                    </a:lnTo>
                    <a:lnTo>
                      <a:pt x="74" y="57"/>
                    </a:lnTo>
                    <a:lnTo>
                      <a:pt x="60" y="55"/>
                    </a:lnTo>
                    <a:lnTo>
                      <a:pt x="46" y="52"/>
                    </a:lnTo>
                    <a:lnTo>
                      <a:pt x="0" y="50"/>
                    </a:lnTo>
                    <a:lnTo>
                      <a:pt x="15" y="45"/>
                    </a:lnTo>
                    <a:lnTo>
                      <a:pt x="30" y="41"/>
                    </a:lnTo>
                    <a:lnTo>
                      <a:pt x="46" y="36"/>
                    </a:lnTo>
                    <a:lnTo>
                      <a:pt x="61" y="31"/>
                    </a:lnTo>
                    <a:lnTo>
                      <a:pt x="77" y="27"/>
                    </a:lnTo>
                    <a:lnTo>
                      <a:pt x="92" y="23"/>
                    </a:lnTo>
                    <a:lnTo>
                      <a:pt x="108" y="19"/>
                    </a:lnTo>
                    <a:lnTo>
                      <a:pt x="124" y="16"/>
                    </a:lnTo>
                    <a:lnTo>
                      <a:pt x="139" y="13"/>
                    </a:lnTo>
                    <a:lnTo>
                      <a:pt x="155" y="10"/>
                    </a:lnTo>
                    <a:lnTo>
                      <a:pt x="170" y="7"/>
                    </a:lnTo>
                    <a:lnTo>
                      <a:pt x="186" y="5"/>
                    </a:lnTo>
                    <a:lnTo>
                      <a:pt x="202" y="3"/>
                    </a:lnTo>
                    <a:lnTo>
                      <a:pt x="217" y="2"/>
                    </a:lnTo>
                    <a:lnTo>
                      <a:pt x="234" y="1"/>
                    </a:lnTo>
                    <a:lnTo>
                      <a:pt x="249" y="0"/>
                    </a:lnTo>
                  </a:path>
                </a:pathLst>
              </a:custGeom>
              <a:solidFill>
                <a:srgbClr val="FFFFFF"/>
              </a:solidFill>
              <a:ln w="9525" cap="rnd">
                <a:noFill/>
                <a:round/>
                <a:headEnd/>
                <a:tailEnd/>
              </a:ln>
              <a:effectLst/>
            </p:spPr>
            <p:txBody>
              <a:bodyPr/>
              <a:lstStyle/>
              <a:p>
                <a:endParaRPr lang="cs-CZ"/>
              </a:p>
            </p:txBody>
          </p:sp>
          <p:sp>
            <p:nvSpPr>
              <p:cNvPr id="41" name="Freeform 39"/>
              <p:cNvSpPr>
                <a:spLocks/>
              </p:cNvSpPr>
              <p:nvPr/>
            </p:nvSpPr>
            <p:spPr bwMode="auto">
              <a:xfrm>
                <a:off x="1763" y="3279"/>
                <a:ext cx="256" cy="92"/>
              </a:xfrm>
              <a:custGeom>
                <a:avLst/>
                <a:gdLst/>
                <a:ahLst/>
                <a:cxnLst>
                  <a:cxn ang="0">
                    <a:pos x="220" y="33"/>
                  </a:cxn>
                  <a:cxn ang="0">
                    <a:pos x="214" y="38"/>
                  </a:cxn>
                  <a:cxn ang="0">
                    <a:pos x="207" y="43"/>
                  </a:cxn>
                  <a:cxn ang="0">
                    <a:pos x="201" y="47"/>
                  </a:cxn>
                  <a:cxn ang="0">
                    <a:pos x="194" y="50"/>
                  </a:cxn>
                  <a:cxn ang="0">
                    <a:pos x="187" y="54"/>
                  </a:cxn>
                  <a:cxn ang="0">
                    <a:pos x="180" y="57"/>
                  </a:cxn>
                  <a:cxn ang="0">
                    <a:pos x="174" y="60"/>
                  </a:cxn>
                  <a:cxn ang="0">
                    <a:pos x="167" y="63"/>
                  </a:cxn>
                  <a:cxn ang="0">
                    <a:pos x="159" y="66"/>
                  </a:cxn>
                  <a:cxn ang="0">
                    <a:pos x="152" y="68"/>
                  </a:cxn>
                  <a:cxn ang="0">
                    <a:pos x="145" y="71"/>
                  </a:cxn>
                  <a:cxn ang="0">
                    <a:pos x="137" y="73"/>
                  </a:cxn>
                  <a:cxn ang="0">
                    <a:pos x="130" y="75"/>
                  </a:cxn>
                  <a:cxn ang="0">
                    <a:pos x="122" y="78"/>
                  </a:cxn>
                  <a:cxn ang="0">
                    <a:pos x="114" y="80"/>
                  </a:cxn>
                  <a:cxn ang="0">
                    <a:pos x="107" y="82"/>
                  </a:cxn>
                  <a:cxn ang="0">
                    <a:pos x="90" y="51"/>
                  </a:cxn>
                  <a:cxn ang="0">
                    <a:pos x="80" y="48"/>
                  </a:cxn>
                  <a:cxn ang="0">
                    <a:pos x="70" y="46"/>
                  </a:cxn>
                  <a:cxn ang="0">
                    <a:pos x="58" y="45"/>
                  </a:cxn>
                  <a:cxn ang="0">
                    <a:pos x="47" y="45"/>
                  </a:cxn>
                  <a:cxn ang="0">
                    <a:pos x="35" y="45"/>
                  </a:cxn>
                  <a:cxn ang="0">
                    <a:pos x="23" y="46"/>
                  </a:cxn>
                  <a:cxn ang="0">
                    <a:pos x="12" y="46"/>
                  </a:cxn>
                  <a:cxn ang="0">
                    <a:pos x="0" y="45"/>
                  </a:cxn>
                  <a:cxn ang="0">
                    <a:pos x="7" y="41"/>
                  </a:cxn>
                  <a:cxn ang="0">
                    <a:pos x="13" y="37"/>
                  </a:cxn>
                  <a:cxn ang="0">
                    <a:pos x="21" y="34"/>
                  </a:cxn>
                  <a:cxn ang="0">
                    <a:pos x="28" y="31"/>
                  </a:cxn>
                  <a:cxn ang="0">
                    <a:pos x="35" y="28"/>
                  </a:cxn>
                  <a:cxn ang="0">
                    <a:pos x="42" y="25"/>
                  </a:cxn>
                  <a:cxn ang="0">
                    <a:pos x="50" y="23"/>
                  </a:cxn>
                  <a:cxn ang="0">
                    <a:pos x="57" y="21"/>
                  </a:cxn>
                  <a:cxn ang="0">
                    <a:pos x="64" y="19"/>
                  </a:cxn>
                  <a:cxn ang="0">
                    <a:pos x="72" y="16"/>
                  </a:cxn>
                  <a:cxn ang="0">
                    <a:pos x="79" y="14"/>
                  </a:cxn>
                  <a:cxn ang="0">
                    <a:pos x="86" y="12"/>
                  </a:cxn>
                  <a:cxn ang="0">
                    <a:pos x="94" y="9"/>
                  </a:cxn>
                  <a:cxn ang="0">
                    <a:pos x="101" y="6"/>
                  </a:cxn>
                  <a:cxn ang="0">
                    <a:pos x="108" y="3"/>
                  </a:cxn>
                  <a:cxn ang="0">
                    <a:pos x="115" y="0"/>
                  </a:cxn>
                  <a:cxn ang="0">
                    <a:pos x="220" y="33"/>
                  </a:cxn>
                </a:cxnLst>
                <a:rect l="0" t="0" r="r" b="b"/>
                <a:pathLst>
                  <a:path w="221" h="83">
                    <a:moveTo>
                      <a:pt x="220" y="33"/>
                    </a:moveTo>
                    <a:lnTo>
                      <a:pt x="214" y="38"/>
                    </a:lnTo>
                    <a:lnTo>
                      <a:pt x="207" y="43"/>
                    </a:lnTo>
                    <a:lnTo>
                      <a:pt x="201" y="47"/>
                    </a:lnTo>
                    <a:lnTo>
                      <a:pt x="194" y="50"/>
                    </a:lnTo>
                    <a:lnTo>
                      <a:pt x="187" y="54"/>
                    </a:lnTo>
                    <a:lnTo>
                      <a:pt x="180" y="57"/>
                    </a:lnTo>
                    <a:lnTo>
                      <a:pt x="174" y="60"/>
                    </a:lnTo>
                    <a:lnTo>
                      <a:pt x="167" y="63"/>
                    </a:lnTo>
                    <a:lnTo>
                      <a:pt x="159" y="66"/>
                    </a:lnTo>
                    <a:lnTo>
                      <a:pt x="152" y="68"/>
                    </a:lnTo>
                    <a:lnTo>
                      <a:pt x="145" y="71"/>
                    </a:lnTo>
                    <a:lnTo>
                      <a:pt x="137" y="73"/>
                    </a:lnTo>
                    <a:lnTo>
                      <a:pt x="130" y="75"/>
                    </a:lnTo>
                    <a:lnTo>
                      <a:pt x="122" y="78"/>
                    </a:lnTo>
                    <a:lnTo>
                      <a:pt x="114" y="80"/>
                    </a:lnTo>
                    <a:lnTo>
                      <a:pt x="107" y="82"/>
                    </a:lnTo>
                    <a:lnTo>
                      <a:pt x="90" y="51"/>
                    </a:lnTo>
                    <a:lnTo>
                      <a:pt x="80" y="48"/>
                    </a:lnTo>
                    <a:lnTo>
                      <a:pt x="70" y="46"/>
                    </a:lnTo>
                    <a:lnTo>
                      <a:pt x="58" y="45"/>
                    </a:lnTo>
                    <a:lnTo>
                      <a:pt x="47" y="45"/>
                    </a:lnTo>
                    <a:lnTo>
                      <a:pt x="35" y="45"/>
                    </a:lnTo>
                    <a:lnTo>
                      <a:pt x="23" y="46"/>
                    </a:lnTo>
                    <a:lnTo>
                      <a:pt x="12" y="46"/>
                    </a:lnTo>
                    <a:lnTo>
                      <a:pt x="0" y="45"/>
                    </a:lnTo>
                    <a:lnTo>
                      <a:pt x="7" y="41"/>
                    </a:lnTo>
                    <a:lnTo>
                      <a:pt x="13" y="37"/>
                    </a:lnTo>
                    <a:lnTo>
                      <a:pt x="21" y="34"/>
                    </a:lnTo>
                    <a:lnTo>
                      <a:pt x="28" y="31"/>
                    </a:lnTo>
                    <a:lnTo>
                      <a:pt x="35" y="28"/>
                    </a:lnTo>
                    <a:lnTo>
                      <a:pt x="42" y="25"/>
                    </a:lnTo>
                    <a:lnTo>
                      <a:pt x="50" y="23"/>
                    </a:lnTo>
                    <a:lnTo>
                      <a:pt x="57" y="21"/>
                    </a:lnTo>
                    <a:lnTo>
                      <a:pt x="64" y="19"/>
                    </a:lnTo>
                    <a:lnTo>
                      <a:pt x="72" y="16"/>
                    </a:lnTo>
                    <a:lnTo>
                      <a:pt x="79" y="14"/>
                    </a:lnTo>
                    <a:lnTo>
                      <a:pt x="86" y="12"/>
                    </a:lnTo>
                    <a:lnTo>
                      <a:pt x="94" y="9"/>
                    </a:lnTo>
                    <a:lnTo>
                      <a:pt x="101" y="6"/>
                    </a:lnTo>
                    <a:lnTo>
                      <a:pt x="108" y="3"/>
                    </a:lnTo>
                    <a:lnTo>
                      <a:pt x="115" y="0"/>
                    </a:lnTo>
                    <a:lnTo>
                      <a:pt x="220" y="33"/>
                    </a:lnTo>
                  </a:path>
                </a:pathLst>
              </a:custGeom>
              <a:solidFill>
                <a:srgbClr val="FFFFFF"/>
              </a:solidFill>
              <a:ln w="9525" cap="rnd">
                <a:noFill/>
                <a:round/>
                <a:headEnd/>
                <a:tailEnd/>
              </a:ln>
              <a:effectLst/>
            </p:spPr>
            <p:txBody>
              <a:bodyPr/>
              <a:lstStyle/>
              <a:p>
                <a:endParaRPr lang="cs-CZ"/>
              </a:p>
            </p:txBody>
          </p:sp>
          <p:sp>
            <p:nvSpPr>
              <p:cNvPr id="42" name="Freeform 40"/>
              <p:cNvSpPr>
                <a:spLocks/>
              </p:cNvSpPr>
              <p:nvPr/>
            </p:nvSpPr>
            <p:spPr bwMode="auto">
              <a:xfrm>
                <a:off x="1329" y="3280"/>
                <a:ext cx="26" cy="36"/>
              </a:xfrm>
              <a:custGeom>
                <a:avLst/>
                <a:gdLst/>
                <a:ahLst/>
                <a:cxnLst>
                  <a:cxn ang="0">
                    <a:pos x="19" y="0"/>
                  </a:cxn>
                  <a:cxn ang="0">
                    <a:pos x="20" y="4"/>
                  </a:cxn>
                  <a:cxn ang="0">
                    <a:pos x="21" y="9"/>
                  </a:cxn>
                  <a:cxn ang="0">
                    <a:pos x="21" y="14"/>
                  </a:cxn>
                  <a:cxn ang="0">
                    <a:pos x="21" y="19"/>
                  </a:cxn>
                  <a:cxn ang="0">
                    <a:pos x="20" y="23"/>
                  </a:cxn>
                  <a:cxn ang="0">
                    <a:pos x="18" y="27"/>
                  </a:cxn>
                  <a:cxn ang="0">
                    <a:pos x="15" y="30"/>
                  </a:cxn>
                  <a:cxn ang="0">
                    <a:pos x="12" y="32"/>
                  </a:cxn>
                  <a:cxn ang="0">
                    <a:pos x="7" y="30"/>
                  </a:cxn>
                  <a:cxn ang="0">
                    <a:pos x="4" y="27"/>
                  </a:cxn>
                  <a:cxn ang="0">
                    <a:pos x="2" y="23"/>
                  </a:cxn>
                  <a:cxn ang="0">
                    <a:pos x="0" y="18"/>
                  </a:cxn>
                  <a:cxn ang="0">
                    <a:pos x="0" y="14"/>
                  </a:cxn>
                  <a:cxn ang="0">
                    <a:pos x="1" y="10"/>
                  </a:cxn>
                  <a:cxn ang="0">
                    <a:pos x="3" y="7"/>
                  </a:cxn>
                  <a:cxn ang="0">
                    <a:pos x="5" y="5"/>
                  </a:cxn>
                  <a:cxn ang="0">
                    <a:pos x="8" y="3"/>
                  </a:cxn>
                  <a:cxn ang="0">
                    <a:pos x="12" y="1"/>
                  </a:cxn>
                  <a:cxn ang="0">
                    <a:pos x="16" y="1"/>
                  </a:cxn>
                  <a:cxn ang="0">
                    <a:pos x="19" y="0"/>
                  </a:cxn>
                </a:cxnLst>
                <a:rect l="0" t="0" r="r" b="b"/>
                <a:pathLst>
                  <a:path w="22" h="33">
                    <a:moveTo>
                      <a:pt x="19" y="0"/>
                    </a:moveTo>
                    <a:lnTo>
                      <a:pt x="20" y="4"/>
                    </a:lnTo>
                    <a:lnTo>
                      <a:pt x="21" y="9"/>
                    </a:lnTo>
                    <a:lnTo>
                      <a:pt x="21" y="14"/>
                    </a:lnTo>
                    <a:lnTo>
                      <a:pt x="21" y="19"/>
                    </a:lnTo>
                    <a:lnTo>
                      <a:pt x="20" y="23"/>
                    </a:lnTo>
                    <a:lnTo>
                      <a:pt x="18" y="27"/>
                    </a:lnTo>
                    <a:lnTo>
                      <a:pt x="15" y="30"/>
                    </a:lnTo>
                    <a:lnTo>
                      <a:pt x="12" y="32"/>
                    </a:lnTo>
                    <a:lnTo>
                      <a:pt x="7" y="30"/>
                    </a:lnTo>
                    <a:lnTo>
                      <a:pt x="4" y="27"/>
                    </a:lnTo>
                    <a:lnTo>
                      <a:pt x="2" y="23"/>
                    </a:lnTo>
                    <a:lnTo>
                      <a:pt x="0" y="18"/>
                    </a:lnTo>
                    <a:lnTo>
                      <a:pt x="0" y="14"/>
                    </a:lnTo>
                    <a:lnTo>
                      <a:pt x="1" y="10"/>
                    </a:lnTo>
                    <a:lnTo>
                      <a:pt x="3" y="7"/>
                    </a:lnTo>
                    <a:lnTo>
                      <a:pt x="5" y="5"/>
                    </a:lnTo>
                    <a:lnTo>
                      <a:pt x="8" y="3"/>
                    </a:lnTo>
                    <a:lnTo>
                      <a:pt x="12" y="1"/>
                    </a:lnTo>
                    <a:lnTo>
                      <a:pt x="16" y="1"/>
                    </a:lnTo>
                    <a:lnTo>
                      <a:pt x="19" y="0"/>
                    </a:lnTo>
                  </a:path>
                </a:pathLst>
              </a:custGeom>
              <a:solidFill>
                <a:srgbClr val="FFFFFF"/>
              </a:solidFill>
              <a:ln w="9525" cap="rnd">
                <a:noFill/>
                <a:round/>
                <a:headEnd/>
                <a:tailEnd/>
              </a:ln>
              <a:effectLst/>
            </p:spPr>
            <p:txBody>
              <a:bodyPr/>
              <a:lstStyle/>
              <a:p>
                <a:endParaRPr lang="cs-CZ"/>
              </a:p>
            </p:txBody>
          </p:sp>
          <p:sp>
            <p:nvSpPr>
              <p:cNvPr id="43" name="Freeform 41"/>
              <p:cNvSpPr>
                <a:spLocks/>
              </p:cNvSpPr>
              <p:nvPr/>
            </p:nvSpPr>
            <p:spPr bwMode="auto">
              <a:xfrm>
                <a:off x="2083" y="3280"/>
                <a:ext cx="70" cy="19"/>
              </a:xfrm>
              <a:custGeom>
                <a:avLst/>
                <a:gdLst/>
                <a:ahLst/>
                <a:cxnLst>
                  <a:cxn ang="0">
                    <a:pos x="59" y="12"/>
                  </a:cxn>
                  <a:cxn ang="0">
                    <a:pos x="0" y="16"/>
                  </a:cxn>
                  <a:cxn ang="0">
                    <a:pos x="2" y="4"/>
                  </a:cxn>
                  <a:cxn ang="0">
                    <a:pos x="4" y="0"/>
                  </a:cxn>
                  <a:cxn ang="0">
                    <a:pos x="6" y="0"/>
                  </a:cxn>
                  <a:cxn ang="0">
                    <a:pos x="9" y="0"/>
                  </a:cxn>
                  <a:cxn ang="0">
                    <a:pos x="12" y="4"/>
                  </a:cxn>
                  <a:cxn ang="0">
                    <a:pos x="15" y="12"/>
                  </a:cxn>
                  <a:cxn ang="0">
                    <a:pos x="18" y="12"/>
                  </a:cxn>
                  <a:cxn ang="0">
                    <a:pos x="21" y="16"/>
                  </a:cxn>
                  <a:cxn ang="0">
                    <a:pos x="59" y="12"/>
                  </a:cxn>
                </a:cxnLst>
                <a:rect l="0" t="0" r="r" b="b"/>
                <a:pathLst>
                  <a:path w="60" h="17">
                    <a:moveTo>
                      <a:pt x="59" y="12"/>
                    </a:moveTo>
                    <a:lnTo>
                      <a:pt x="0" y="16"/>
                    </a:lnTo>
                    <a:lnTo>
                      <a:pt x="2" y="4"/>
                    </a:lnTo>
                    <a:lnTo>
                      <a:pt x="4" y="0"/>
                    </a:lnTo>
                    <a:lnTo>
                      <a:pt x="6" y="0"/>
                    </a:lnTo>
                    <a:lnTo>
                      <a:pt x="9" y="0"/>
                    </a:lnTo>
                    <a:lnTo>
                      <a:pt x="12" y="4"/>
                    </a:lnTo>
                    <a:lnTo>
                      <a:pt x="15" y="12"/>
                    </a:lnTo>
                    <a:lnTo>
                      <a:pt x="18" y="12"/>
                    </a:lnTo>
                    <a:lnTo>
                      <a:pt x="21" y="16"/>
                    </a:lnTo>
                    <a:lnTo>
                      <a:pt x="59" y="12"/>
                    </a:lnTo>
                  </a:path>
                </a:pathLst>
              </a:custGeom>
              <a:solidFill>
                <a:srgbClr val="000000"/>
              </a:solidFill>
              <a:ln w="9525" cap="rnd">
                <a:noFill/>
                <a:round/>
                <a:headEnd/>
                <a:tailEnd/>
              </a:ln>
              <a:effectLst/>
            </p:spPr>
            <p:txBody>
              <a:bodyPr/>
              <a:lstStyle/>
              <a:p>
                <a:endParaRPr lang="cs-CZ"/>
              </a:p>
            </p:txBody>
          </p:sp>
          <p:sp>
            <p:nvSpPr>
              <p:cNvPr id="44" name="Freeform 42"/>
              <p:cNvSpPr>
                <a:spLocks/>
              </p:cNvSpPr>
              <p:nvPr/>
            </p:nvSpPr>
            <p:spPr bwMode="auto">
              <a:xfrm>
                <a:off x="2164" y="3280"/>
                <a:ext cx="20" cy="19"/>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000000"/>
              </a:solidFill>
              <a:ln w="9525" cap="rnd">
                <a:noFill/>
                <a:round/>
                <a:headEnd/>
                <a:tailEnd/>
              </a:ln>
              <a:effectLst/>
            </p:spPr>
            <p:txBody>
              <a:bodyPr/>
              <a:lstStyle/>
              <a:p>
                <a:endParaRPr lang="cs-CZ"/>
              </a:p>
            </p:txBody>
          </p:sp>
          <p:sp>
            <p:nvSpPr>
              <p:cNvPr id="45" name="Freeform 43"/>
              <p:cNvSpPr>
                <a:spLocks/>
              </p:cNvSpPr>
              <p:nvPr/>
            </p:nvSpPr>
            <p:spPr bwMode="auto">
              <a:xfrm>
                <a:off x="2183" y="3280"/>
                <a:ext cx="31" cy="19"/>
              </a:xfrm>
              <a:custGeom>
                <a:avLst/>
                <a:gdLst/>
                <a:ahLst/>
                <a:cxnLst>
                  <a:cxn ang="0">
                    <a:pos x="0" y="16"/>
                  </a:cxn>
                  <a:cxn ang="0">
                    <a:pos x="0" y="0"/>
                  </a:cxn>
                  <a:cxn ang="0">
                    <a:pos x="26" y="0"/>
                  </a:cxn>
                  <a:cxn ang="0">
                    <a:pos x="26" y="16"/>
                  </a:cxn>
                  <a:cxn ang="0">
                    <a:pos x="0" y="16"/>
                  </a:cxn>
                </a:cxnLst>
                <a:rect l="0" t="0" r="r" b="b"/>
                <a:pathLst>
                  <a:path w="27" h="17">
                    <a:moveTo>
                      <a:pt x="0" y="16"/>
                    </a:moveTo>
                    <a:lnTo>
                      <a:pt x="0" y="0"/>
                    </a:lnTo>
                    <a:lnTo>
                      <a:pt x="26" y="0"/>
                    </a:lnTo>
                    <a:lnTo>
                      <a:pt x="26" y="16"/>
                    </a:lnTo>
                    <a:lnTo>
                      <a:pt x="0" y="16"/>
                    </a:lnTo>
                  </a:path>
                </a:pathLst>
              </a:custGeom>
              <a:solidFill>
                <a:srgbClr val="000000"/>
              </a:solidFill>
              <a:ln w="9525" cap="rnd">
                <a:noFill/>
                <a:round/>
                <a:headEnd/>
                <a:tailEnd/>
              </a:ln>
              <a:effectLst/>
            </p:spPr>
            <p:txBody>
              <a:bodyPr/>
              <a:lstStyle/>
              <a:p>
                <a:endParaRPr lang="cs-CZ"/>
              </a:p>
            </p:txBody>
          </p:sp>
          <p:sp>
            <p:nvSpPr>
              <p:cNvPr id="46" name="Freeform 44"/>
              <p:cNvSpPr>
                <a:spLocks/>
              </p:cNvSpPr>
              <p:nvPr/>
            </p:nvSpPr>
            <p:spPr bwMode="auto">
              <a:xfrm>
                <a:off x="2275" y="3286"/>
                <a:ext cx="190" cy="36"/>
              </a:xfrm>
              <a:custGeom>
                <a:avLst/>
                <a:gdLst/>
                <a:ahLst/>
                <a:cxnLst>
                  <a:cxn ang="0">
                    <a:pos x="92" y="6"/>
                  </a:cxn>
                  <a:cxn ang="0">
                    <a:pos x="163" y="12"/>
                  </a:cxn>
                  <a:cxn ang="0">
                    <a:pos x="163" y="13"/>
                  </a:cxn>
                  <a:cxn ang="0">
                    <a:pos x="154" y="16"/>
                  </a:cxn>
                  <a:cxn ang="0">
                    <a:pos x="146" y="17"/>
                  </a:cxn>
                  <a:cxn ang="0">
                    <a:pos x="137" y="20"/>
                  </a:cxn>
                  <a:cxn ang="0">
                    <a:pos x="129" y="21"/>
                  </a:cxn>
                  <a:cxn ang="0">
                    <a:pos x="120" y="24"/>
                  </a:cxn>
                  <a:cxn ang="0">
                    <a:pos x="112" y="25"/>
                  </a:cxn>
                  <a:cxn ang="0">
                    <a:pos x="104" y="27"/>
                  </a:cxn>
                  <a:cxn ang="0">
                    <a:pos x="96" y="28"/>
                  </a:cxn>
                  <a:cxn ang="0">
                    <a:pos x="88" y="29"/>
                  </a:cxn>
                  <a:cxn ang="0">
                    <a:pos x="80" y="31"/>
                  </a:cxn>
                  <a:cxn ang="0">
                    <a:pos x="71" y="31"/>
                  </a:cxn>
                  <a:cxn ang="0">
                    <a:pos x="63" y="31"/>
                  </a:cxn>
                  <a:cxn ang="0">
                    <a:pos x="54" y="31"/>
                  </a:cxn>
                  <a:cxn ang="0">
                    <a:pos x="45" y="30"/>
                  </a:cxn>
                  <a:cxn ang="0">
                    <a:pos x="36" y="28"/>
                  </a:cxn>
                  <a:cxn ang="0">
                    <a:pos x="27" y="26"/>
                  </a:cxn>
                  <a:cxn ang="0">
                    <a:pos x="34" y="25"/>
                  </a:cxn>
                  <a:cxn ang="0">
                    <a:pos x="42" y="25"/>
                  </a:cxn>
                  <a:cxn ang="0">
                    <a:pos x="50" y="25"/>
                  </a:cxn>
                  <a:cxn ang="0">
                    <a:pos x="60" y="25"/>
                  </a:cxn>
                  <a:cxn ang="0">
                    <a:pos x="69" y="25"/>
                  </a:cxn>
                  <a:cxn ang="0">
                    <a:pos x="78" y="24"/>
                  </a:cxn>
                  <a:cxn ang="0">
                    <a:pos x="88" y="24"/>
                  </a:cxn>
                  <a:cxn ang="0">
                    <a:pos x="96" y="21"/>
                  </a:cxn>
                  <a:cxn ang="0">
                    <a:pos x="90" y="17"/>
                  </a:cxn>
                  <a:cxn ang="0">
                    <a:pos x="78" y="17"/>
                  </a:cxn>
                  <a:cxn ang="0">
                    <a:pos x="66" y="18"/>
                  </a:cxn>
                  <a:cxn ang="0">
                    <a:pos x="53" y="20"/>
                  </a:cxn>
                  <a:cxn ang="0">
                    <a:pos x="39" y="20"/>
                  </a:cxn>
                  <a:cxn ang="0">
                    <a:pos x="27" y="20"/>
                  </a:cxn>
                  <a:cxn ang="0">
                    <a:pos x="16" y="17"/>
                  </a:cxn>
                  <a:cxn ang="0">
                    <a:pos x="7" y="10"/>
                  </a:cxn>
                  <a:cxn ang="0">
                    <a:pos x="0" y="0"/>
                  </a:cxn>
                  <a:cxn ang="0">
                    <a:pos x="4" y="1"/>
                  </a:cxn>
                  <a:cxn ang="0">
                    <a:pos x="10" y="2"/>
                  </a:cxn>
                  <a:cxn ang="0">
                    <a:pos x="15" y="2"/>
                  </a:cxn>
                  <a:cxn ang="0">
                    <a:pos x="21" y="3"/>
                  </a:cxn>
                  <a:cxn ang="0">
                    <a:pos x="27" y="4"/>
                  </a:cxn>
                  <a:cxn ang="0">
                    <a:pos x="33" y="4"/>
                  </a:cxn>
                  <a:cxn ang="0">
                    <a:pos x="39" y="4"/>
                  </a:cxn>
                  <a:cxn ang="0">
                    <a:pos x="45" y="4"/>
                  </a:cxn>
                  <a:cxn ang="0">
                    <a:pos x="51" y="5"/>
                  </a:cxn>
                  <a:cxn ang="0">
                    <a:pos x="58" y="5"/>
                  </a:cxn>
                  <a:cxn ang="0">
                    <a:pos x="64" y="5"/>
                  </a:cxn>
                  <a:cxn ang="0">
                    <a:pos x="70" y="5"/>
                  </a:cxn>
                  <a:cxn ang="0">
                    <a:pos x="76" y="5"/>
                  </a:cxn>
                  <a:cxn ang="0">
                    <a:pos x="82" y="5"/>
                  </a:cxn>
                  <a:cxn ang="0">
                    <a:pos x="87" y="5"/>
                  </a:cxn>
                  <a:cxn ang="0">
                    <a:pos x="92" y="6"/>
                  </a:cxn>
                </a:cxnLst>
                <a:rect l="0" t="0" r="r" b="b"/>
                <a:pathLst>
                  <a:path w="164" h="32">
                    <a:moveTo>
                      <a:pt x="92" y="6"/>
                    </a:moveTo>
                    <a:lnTo>
                      <a:pt x="163" y="12"/>
                    </a:lnTo>
                    <a:lnTo>
                      <a:pt x="163" y="13"/>
                    </a:lnTo>
                    <a:lnTo>
                      <a:pt x="154" y="16"/>
                    </a:lnTo>
                    <a:lnTo>
                      <a:pt x="146" y="17"/>
                    </a:lnTo>
                    <a:lnTo>
                      <a:pt x="137" y="20"/>
                    </a:lnTo>
                    <a:lnTo>
                      <a:pt x="129" y="21"/>
                    </a:lnTo>
                    <a:lnTo>
                      <a:pt x="120" y="24"/>
                    </a:lnTo>
                    <a:lnTo>
                      <a:pt x="112" y="25"/>
                    </a:lnTo>
                    <a:lnTo>
                      <a:pt x="104" y="27"/>
                    </a:lnTo>
                    <a:lnTo>
                      <a:pt x="96" y="28"/>
                    </a:lnTo>
                    <a:lnTo>
                      <a:pt x="88" y="29"/>
                    </a:lnTo>
                    <a:lnTo>
                      <a:pt x="80" y="31"/>
                    </a:lnTo>
                    <a:lnTo>
                      <a:pt x="71" y="31"/>
                    </a:lnTo>
                    <a:lnTo>
                      <a:pt x="63" y="31"/>
                    </a:lnTo>
                    <a:lnTo>
                      <a:pt x="54" y="31"/>
                    </a:lnTo>
                    <a:lnTo>
                      <a:pt x="45" y="30"/>
                    </a:lnTo>
                    <a:lnTo>
                      <a:pt x="36" y="28"/>
                    </a:lnTo>
                    <a:lnTo>
                      <a:pt x="27" y="26"/>
                    </a:lnTo>
                    <a:lnTo>
                      <a:pt x="34" y="25"/>
                    </a:lnTo>
                    <a:lnTo>
                      <a:pt x="42" y="25"/>
                    </a:lnTo>
                    <a:lnTo>
                      <a:pt x="50" y="25"/>
                    </a:lnTo>
                    <a:lnTo>
                      <a:pt x="60" y="25"/>
                    </a:lnTo>
                    <a:lnTo>
                      <a:pt x="69" y="25"/>
                    </a:lnTo>
                    <a:lnTo>
                      <a:pt x="78" y="24"/>
                    </a:lnTo>
                    <a:lnTo>
                      <a:pt x="88" y="24"/>
                    </a:lnTo>
                    <a:lnTo>
                      <a:pt x="96" y="21"/>
                    </a:lnTo>
                    <a:lnTo>
                      <a:pt x="90" y="17"/>
                    </a:lnTo>
                    <a:lnTo>
                      <a:pt x="78" y="17"/>
                    </a:lnTo>
                    <a:lnTo>
                      <a:pt x="66" y="18"/>
                    </a:lnTo>
                    <a:lnTo>
                      <a:pt x="53" y="20"/>
                    </a:lnTo>
                    <a:lnTo>
                      <a:pt x="39" y="20"/>
                    </a:lnTo>
                    <a:lnTo>
                      <a:pt x="27" y="20"/>
                    </a:lnTo>
                    <a:lnTo>
                      <a:pt x="16" y="17"/>
                    </a:lnTo>
                    <a:lnTo>
                      <a:pt x="7" y="10"/>
                    </a:lnTo>
                    <a:lnTo>
                      <a:pt x="0" y="0"/>
                    </a:lnTo>
                    <a:lnTo>
                      <a:pt x="4" y="1"/>
                    </a:lnTo>
                    <a:lnTo>
                      <a:pt x="10" y="2"/>
                    </a:lnTo>
                    <a:lnTo>
                      <a:pt x="15" y="2"/>
                    </a:lnTo>
                    <a:lnTo>
                      <a:pt x="21" y="3"/>
                    </a:lnTo>
                    <a:lnTo>
                      <a:pt x="27" y="4"/>
                    </a:lnTo>
                    <a:lnTo>
                      <a:pt x="33" y="4"/>
                    </a:lnTo>
                    <a:lnTo>
                      <a:pt x="39" y="4"/>
                    </a:lnTo>
                    <a:lnTo>
                      <a:pt x="45" y="4"/>
                    </a:lnTo>
                    <a:lnTo>
                      <a:pt x="51" y="5"/>
                    </a:lnTo>
                    <a:lnTo>
                      <a:pt x="58" y="5"/>
                    </a:lnTo>
                    <a:lnTo>
                      <a:pt x="64" y="5"/>
                    </a:lnTo>
                    <a:lnTo>
                      <a:pt x="70" y="5"/>
                    </a:lnTo>
                    <a:lnTo>
                      <a:pt x="76" y="5"/>
                    </a:lnTo>
                    <a:lnTo>
                      <a:pt x="82" y="5"/>
                    </a:lnTo>
                    <a:lnTo>
                      <a:pt x="87" y="5"/>
                    </a:lnTo>
                    <a:lnTo>
                      <a:pt x="92" y="6"/>
                    </a:lnTo>
                  </a:path>
                </a:pathLst>
              </a:custGeom>
              <a:solidFill>
                <a:srgbClr val="FFFFFF"/>
              </a:solidFill>
              <a:ln w="9525" cap="rnd">
                <a:noFill/>
                <a:round/>
                <a:headEnd/>
                <a:tailEnd/>
              </a:ln>
              <a:effectLst/>
            </p:spPr>
            <p:txBody>
              <a:bodyPr/>
              <a:lstStyle/>
              <a:p>
                <a:endParaRPr lang="cs-CZ"/>
              </a:p>
            </p:txBody>
          </p:sp>
          <p:sp>
            <p:nvSpPr>
              <p:cNvPr id="47" name="Freeform 45"/>
              <p:cNvSpPr>
                <a:spLocks/>
              </p:cNvSpPr>
              <p:nvPr/>
            </p:nvSpPr>
            <p:spPr bwMode="auto">
              <a:xfrm>
                <a:off x="1930" y="3289"/>
                <a:ext cx="382" cy="85"/>
              </a:xfrm>
              <a:custGeom>
                <a:avLst/>
                <a:gdLst/>
                <a:ahLst/>
                <a:cxnLst>
                  <a:cxn ang="0">
                    <a:pos x="325" y="33"/>
                  </a:cxn>
                  <a:cxn ang="0">
                    <a:pos x="329" y="42"/>
                  </a:cxn>
                  <a:cxn ang="0">
                    <a:pos x="250" y="74"/>
                  </a:cxn>
                  <a:cxn ang="0">
                    <a:pos x="235" y="75"/>
                  </a:cxn>
                  <a:cxn ang="0">
                    <a:pos x="219" y="76"/>
                  </a:cxn>
                  <a:cxn ang="0">
                    <a:pos x="204" y="76"/>
                  </a:cxn>
                  <a:cxn ang="0">
                    <a:pos x="189" y="75"/>
                  </a:cxn>
                  <a:cxn ang="0">
                    <a:pos x="173" y="75"/>
                  </a:cxn>
                  <a:cxn ang="0">
                    <a:pos x="158" y="74"/>
                  </a:cxn>
                  <a:cxn ang="0">
                    <a:pos x="143" y="73"/>
                  </a:cxn>
                  <a:cxn ang="0">
                    <a:pos x="127" y="73"/>
                  </a:cxn>
                  <a:cxn ang="0">
                    <a:pos x="112" y="72"/>
                  </a:cxn>
                  <a:cxn ang="0">
                    <a:pos x="96" y="71"/>
                  </a:cxn>
                  <a:cxn ang="0">
                    <a:pos x="80" y="70"/>
                  </a:cxn>
                  <a:cxn ang="0">
                    <a:pos x="65" y="70"/>
                  </a:cxn>
                  <a:cxn ang="0">
                    <a:pos x="49" y="70"/>
                  </a:cxn>
                  <a:cxn ang="0">
                    <a:pos x="32" y="70"/>
                  </a:cxn>
                  <a:cxn ang="0">
                    <a:pos x="16" y="70"/>
                  </a:cxn>
                  <a:cxn ang="0">
                    <a:pos x="0" y="71"/>
                  </a:cxn>
                  <a:cxn ang="0">
                    <a:pos x="49" y="48"/>
                  </a:cxn>
                  <a:cxn ang="0">
                    <a:pos x="65" y="48"/>
                  </a:cxn>
                  <a:cxn ang="0">
                    <a:pos x="80" y="47"/>
                  </a:cxn>
                  <a:cxn ang="0">
                    <a:pos x="96" y="46"/>
                  </a:cxn>
                  <a:cxn ang="0">
                    <a:pos x="111" y="44"/>
                  </a:cxn>
                  <a:cxn ang="0">
                    <a:pos x="126" y="42"/>
                  </a:cxn>
                  <a:cxn ang="0">
                    <a:pos x="141" y="39"/>
                  </a:cxn>
                  <a:cxn ang="0">
                    <a:pos x="156" y="35"/>
                  </a:cxn>
                  <a:cxn ang="0">
                    <a:pos x="170" y="31"/>
                  </a:cxn>
                  <a:cxn ang="0">
                    <a:pos x="185" y="28"/>
                  </a:cxn>
                  <a:cxn ang="0">
                    <a:pos x="200" y="24"/>
                  </a:cxn>
                  <a:cxn ang="0">
                    <a:pos x="214" y="19"/>
                  </a:cxn>
                  <a:cxn ang="0">
                    <a:pos x="229" y="15"/>
                  </a:cxn>
                  <a:cxn ang="0">
                    <a:pos x="243" y="11"/>
                  </a:cxn>
                  <a:cxn ang="0">
                    <a:pos x="258" y="7"/>
                  </a:cxn>
                  <a:cxn ang="0">
                    <a:pos x="272" y="3"/>
                  </a:cxn>
                  <a:cxn ang="0">
                    <a:pos x="287" y="0"/>
                  </a:cxn>
                  <a:cxn ang="0">
                    <a:pos x="291" y="4"/>
                  </a:cxn>
                  <a:cxn ang="0">
                    <a:pos x="296" y="8"/>
                  </a:cxn>
                  <a:cxn ang="0">
                    <a:pos x="301" y="14"/>
                  </a:cxn>
                  <a:cxn ang="0">
                    <a:pos x="305" y="18"/>
                  </a:cxn>
                  <a:cxn ang="0">
                    <a:pos x="310" y="23"/>
                  </a:cxn>
                  <a:cxn ang="0">
                    <a:pos x="314" y="27"/>
                  </a:cxn>
                  <a:cxn ang="0">
                    <a:pos x="320" y="30"/>
                  </a:cxn>
                  <a:cxn ang="0">
                    <a:pos x="325" y="33"/>
                  </a:cxn>
                </a:cxnLst>
                <a:rect l="0" t="0" r="r" b="b"/>
                <a:pathLst>
                  <a:path w="330" h="77">
                    <a:moveTo>
                      <a:pt x="325" y="33"/>
                    </a:moveTo>
                    <a:lnTo>
                      <a:pt x="329" y="42"/>
                    </a:lnTo>
                    <a:lnTo>
                      <a:pt x="250" y="74"/>
                    </a:lnTo>
                    <a:lnTo>
                      <a:pt x="235" y="75"/>
                    </a:lnTo>
                    <a:lnTo>
                      <a:pt x="219" y="76"/>
                    </a:lnTo>
                    <a:lnTo>
                      <a:pt x="204" y="76"/>
                    </a:lnTo>
                    <a:lnTo>
                      <a:pt x="189" y="75"/>
                    </a:lnTo>
                    <a:lnTo>
                      <a:pt x="173" y="75"/>
                    </a:lnTo>
                    <a:lnTo>
                      <a:pt x="158" y="74"/>
                    </a:lnTo>
                    <a:lnTo>
                      <a:pt x="143" y="73"/>
                    </a:lnTo>
                    <a:lnTo>
                      <a:pt x="127" y="73"/>
                    </a:lnTo>
                    <a:lnTo>
                      <a:pt x="112" y="72"/>
                    </a:lnTo>
                    <a:lnTo>
                      <a:pt x="96" y="71"/>
                    </a:lnTo>
                    <a:lnTo>
                      <a:pt x="80" y="70"/>
                    </a:lnTo>
                    <a:lnTo>
                      <a:pt x="65" y="70"/>
                    </a:lnTo>
                    <a:lnTo>
                      <a:pt x="49" y="70"/>
                    </a:lnTo>
                    <a:lnTo>
                      <a:pt x="32" y="70"/>
                    </a:lnTo>
                    <a:lnTo>
                      <a:pt x="16" y="70"/>
                    </a:lnTo>
                    <a:lnTo>
                      <a:pt x="0" y="71"/>
                    </a:lnTo>
                    <a:lnTo>
                      <a:pt x="49" y="48"/>
                    </a:lnTo>
                    <a:lnTo>
                      <a:pt x="65" y="48"/>
                    </a:lnTo>
                    <a:lnTo>
                      <a:pt x="80" y="47"/>
                    </a:lnTo>
                    <a:lnTo>
                      <a:pt x="96" y="46"/>
                    </a:lnTo>
                    <a:lnTo>
                      <a:pt x="111" y="44"/>
                    </a:lnTo>
                    <a:lnTo>
                      <a:pt x="126" y="42"/>
                    </a:lnTo>
                    <a:lnTo>
                      <a:pt x="141" y="39"/>
                    </a:lnTo>
                    <a:lnTo>
                      <a:pt x="156" y="35"/>
                    </a:lnTo>
                    <a:lnTo>
                      <a:pt x="170" y="31"/>
                    </a:lnTo>
                    <a:lnTo>
                      <a:pt x="185" y="28"/>
                    </a:lnTo>
                    <a:lnTo>
                      <a:pt x="200" y="24"/>
                    </a:lnTo>
                    <a:lnTo>
                      <a:pt x="214" y="19"/>
                    </a:lnTo>
                    <a:lnTo>
                      <a:pt x="229" y="15"/>
                    </a:lnTo>
                    <a:lnTo>
                      <a:pt x="243" y="11"/>
                    </a:lnTo>
                    <a:lnTo>
                      <a:pt x="258" y="7"/>
                    </a:lnTo>
                    <a:lnTo>
                      <a:pt x="272" y="3"/>
                    </a:lnTo>
                    <a:lnTo>
                      <a:pt x="287" y="0"/>
                    </a:lnTo>
                    <a:lnTo>
                      <a:pt x="291" y="4"/>
                    </a:lnTo>
                    <a:lnTo>
                      <a:pt x="296" y="8"/>
                    </a:lnTo>
                    <a:lnTo>
                      <a:pt x="301" y="14"/>
                    </a:lnTo>
                    <a:lnTo>
                      <a:pt x="305" y="18"/>
                    </a:lnTo>
                    <a:lnTo>
                      <a:pt x="310" y="23"/>
                    </a:lnTo>
                    <a:lnTo>
                      <a:pt x="314" y="27"/>
                    </a:lnTo>
                    <a:lnTo>
                      <a:pt x="320" y="30"/>
                    </a:lnTo>
                    <a:lnTo>
                      <a:pt x="325" y="33"/>
                    </a:lnTo>
                  </a:path>
                </a:pathLst>
              </a:custGeom>
              <a:solidFill>
                <a:srgbClr val="FFFFFF"/>
              </a:solidFill>
              <a:ln w="9525" cap="rnd">
                <a:noFill/>
                <a:round/>
                <a:headEnd/>
                <a:tailEnd/>
              </a:ln>
              <a:effectLst/>
            </p:spPr>
            <p:txBody>
              <a:bodyPr/>
              <a:lstStyle/>
              <a:p>
                <a:endParaRPr lang="cs-CZ"/>
              </a:p>
            </p:txBody>
          </p:sp>
          <p:sp>
            <p:nvSpPr>
              <p:cNvPr id="48" name="Freeform 46"/>
              <p:cNvSpPr>
                <a:spLocks/>
              </p:cNvSpPr>
              <p:nvPr/>
            </p:nvSpPr>
            <p:spPr bwMode="auto">
              <a:xfrm>
                <a:off x="2317" y="3298"/>
                <a:ext cx="341" cy="88"/>
              </a:xfrm>
              <a:custGeom>
                <a:avLst/>
                <a:gdLst/>
                <a:ahLst/>
                <a:cxnLst>
                  <a:cxn ang="0">
                    <a:pos x="291" y="50"/>
                  </a:cxn>
                  <a:cxn ang="0">
                    <a:pos x="285" y="60"/>
                  </a:cxn>
                  <a:cxn ang="0">
                    <a:pos x="279" y="68"/>
                  </a:cxn>
                  <a:cxn ang="0">
                    <a:pos x="272" y="74"/>
                  </a:cxn>
                  <a:cxn ang="0">
                    <a:pos x="251" y="63"/>
                  </a:cxn>
                  <a:cxn ang="0">
                    <a:pos x="220" y="64"/>
                  </a:cxn>
                  <a:cxn ang="0">
                    <a:pos x="189" y="64"/>
                  </a:cxn>
                  <a:cxn ang="0">
                    <a:pos x="157" y="62"/>
                  </a:cxn>
                  <a:cxn ang="0">
                    <a:pos x="125" y="61"/>
                  </a:cxn>
                  <a:cxn ang="0">
                    <a:pos x="93" y="58"/>
                  </a:cxn>
                  <a:cxn ang="0">
                    <a:pos x="61" y="54"/>
                  </a:cxn>
                  <a:cxn ang="0">
                    <a:pos x="30" y="49"/>
                  </a:cxn>
                  <a:cxn ang="0">
                    <a:pos x="0" y="42"/>
                  </a:cxn>
                  <a:cxn ang="0">
                    <a:pos x="10" y="34"/>
                  </a:cxn>
                  <a:cxn ang="0">
                    <a:pos x="21" y="29"/>
                  </a:cxn>
                  <a:cxn ang="0">
                    <a:pos x="33" y="26"/>
                  </a:cxn>
                  <a:cxn ang="0">
                    <a:pos x="45" y="25"/>
                  </a:cxn>
                  <a:cxn ang="0">
                    <a:pos x="58" y="25"/>
                  </a:cxn>
                  <a:cxn ang="0">
                    <a:pos x="72" y="23"/>
                  </a:cxn>
                  <a:cxn ang="0">
                    <a:pos x="84" y="22"/>
                  </a:cxn>
                  <a:cxn ang="0">
                    <a:pos x="96" y="18"/>
                  </a:cxn>
                  <a:cxn ang="0">
                    <a:pos x="108" y="16"/>
                  </a:cxn>
                  <a:cxn ang="0">
                    <a:pos x="121" y="14"/>
                  </a:cxn>
                  <a:cxn ang="0">
                    <a:pos x="133" y="10"/>
                  </a:cxn>
                  <a:cxn ang="0">
                    <a:pos x="145" y="6"/>
                  </a:cxn>
                  <a:cxn ang="0">
                    <a:pos x="157" y="3"/>
                  </a:cxn>
                  <a:cxn ang="0">
                    <a:pos x="169" y="1"/>
                  </a:cxn>
                  <a:cxn ang="0">
                    <a:pos x="181" y="1"/>
                  </a:cxn>
                  <a:cxn ang="0">
                    <a:pos x="193" y="3"/>
                  </a:cxn>
                  <a:cxn ang="0">
                    <a:pos x="205" y="10"/>
                  </a:cxn>
                  <a:cxn ang="0">
                    <a:pos x="218" y="15"/>
                  </a:cxn>
                  <a:cxn ang="0">
                    <a:pos x="231" y="21"/>
                  </a:cxn>
                  <a:cxn ang="0">
                    <a:pos x="243" y="25"/>
                  </a:cxn>
                  <a:cxn ang="0">
                    <a:pos x="256" y="30"/>
                  </a:cxn>
                  <a:cxn ang="0">
                    <a:pos x="269" y="35"/>
                  </a:cxn>
                  <a:cxn ang="0">
                    <a:pos x="281" y="39"/>
                  </a:cxn>
                  <a:cxn ang="0">
                    <a:pos x="293" y="45"/>
                  </a:cxn>
                </a:cxnLst>
                <a:rect l="0" t="0" r="r" b="b"/>
                <a:pathLst>
                  <a:path w="294" h="79">
                    <a:moveTo>
                      <a:pt x="293" y="45"/>
                    </a:moveTo>
                    <a:lnTo>
                      <a:pt x="291" y="50"/>
                    </a:lnTo>
                    <a:lnTo>
                      <a:pt x="288" y="55"/>
                    </a:lnTo>
                    <a:lnTo>
                      <a:pt x="285" y="60"/>
                    </a:lnTo>
                    <a:lnTo>
                      <a:pt x="282" y="64"/>
                    </a:lnTo>
                    <a:lnTo>
                      <a:pt x="279" y="68"/>
                    </a:lnTo>
                    <a:lnTo>
                      <a:pt x="276" y="71"/>
                    </a:lnTo>
                    <a:lnTo>
                      <a:pt x="272" y="74"/>
                    </a:lnTo>
                    <a:lnTo>
                      <a:pt x="269" y="78"/>
                    </a:lnTo>
                    <a:lnTo>
                      <a:pt x="251" y="63"/>
                    </a:lnTo>
                    <a:lnTo>
                      <a:pt x="236" y="63"/>
                    </a:lnTo>
                    <a:lnTo>
                      <a:pt x="220" y="64"/>
                    </a:lnTo>
                    <a:lnTo>
                      <a:pt x="205" y="64"/>
                    </a:lnTo>
                    <a:lnTo>
                      <a:pt x="189" y="64"/>
                    </a:lnTo>
                    <a:lnTo>
                      <a:pt x="173" y="63"/>
                    </a:lnTo>
                    <a:lnTo>
                      <a:pt x="157" y="62"/>
                    </a:lnTo>
                    <a:lnTo>
                      <a:pt x="141" y="62"/>
                    </a:lnTo>
                    <a:lnTo>
                      <a:pt x="125" y="61"/>
                    </a:lnTo>
                    <a:lnTo>
                      <a:pt x="109" y="60"/>
                    </a:lnTo>
                    <a:lnTo>
                      <a:pt x="93" y="58"/>
                    </a:lnTo>
                    <a:lnTo>
                      <a:pt x="77" y="57"/>
                    </a:lnTo>
                    <a:lnTo>
                      <a:pt x="61" y="54"/>
                    </a:lnTo>
                    <a:lnTo>
                      <a:pt x="45" y="51"/>
                    </a:lnTo>
                    <a:lnTo>
                      <a:pt x="30" y="49"/>
                    </a:lnTo>
                    <a:lnTo>
                      <a:pt x="15" y="46"/>
                    </a:lnTo>
                    <a:lnTo>
                      <a:pt x="0" y="42"/>
                    </a:lnTo>
                    <a:lnTo>
                      <a:pt x="5" y="38"/>
                    </a:lnTo>
                    <a:lnTo>
                      <a:pt x="10" y="34"/>
                    </a:lnTo>
                    <a:lnTo>
                      <a:pt x="15" y="31"/>
                    </a:lnTo>
                    <a:lnTo>
                      <a:pt x="21" y="29"/>
                    </a:lnTo>
                    <a:lnTo>
                      <a:pt x="26" y="27"/>
                    </a:lnTo>
                    <a:lnTo>
                      <a:pt x="33" y="26"/>
                    </a:lnTo>
                    <a:lnTo>
                      <a:pt x="39" y="26"/>
                    </a:lnTo>
                    <a:lnTo>
                      <a:pt x="45" y="25"/>
                    </a:lnTo>
                    <a:lnTo>
                      <a:pt x="52" y="25"/>
                    </a:lnTo>
                    <a:lnTo>
                      <a:pt x="58" y="25"/>
                    </a:lnTo>
                    <a:lnTo>
                      <a:pt x="65" y="24"/>
                    </a:lnTo>
                    <a:lnTo>
                      <a:pt x="72" y="23"/>
                    </a:lnTo>
                    <a:lnTo>
                      <a:pt x="78" y="23"/>
                    </a:lnTo>
                    <a:lnTo>
                      <a:pt x="84" y="22"/>
                    </a:lnTo>
                    <a:lnTo>
                      <a:pt x="91" y="20"/>
                    </a:lnTo>
                    <a:lnTo>
                      <a:pt x="96" y="18"/>
                    </a:lnTo>
                    <a:lnTo>
                      <a:pt x="103" y="18"/>
                    </a:lnTo>
                    <a:lnTo>
                      <a:pt x="108" y="16"/>
                    </a:lnTo>
                    <a:lnTo>
                      <a:pt x="115" y="15"/>
                    </a:lnTo>
                    <a:lnTo>
                      <a:pt x="121" y="14"/>
                    </a:lnTo>
                    <a:lnTo>
                      <a:pt x="127" y="12"/>
                    </a:lnTo>
                    <a:lnTo>
                      <a:pt x="133" y="10"/>
                    </a:lnTo>
                    <a:lnTo>
                      <a:pt x="139" y="8"/>
                    </a:lnTo>
                    <a:lnTo>
                      <a:pt x="145" y="6"/>
                    </a:lnTo>
                    <a:lnTo>
                      <a:pt x="150" y="4"/>
                    </a:lnTo>
                    <a:lnTo>
                      <a:pt x="157" y="3"/>
                    </a:lnTo>
                    <a:lnTo>
                      <a:pt x="162" y="2"/>
                    </a:lnTo>
                    <a:lnTo>
                      <a:pt x="169" y="1"/>
                    </a:lnTo>
                    <a:lnTo>
                      <a:pt x="174" y="0"/>
                    </a:lnTo>
                    <a:lnTo>
                      <a:pt x="181" y="1"/>
                    </a:lnTo>
                    <a:lnTo>
                      <a:pt x="187" y="2"/>
                    </a:lnTo>
                    <a:lnTo>
                      <a:pt x="193" y="3"/>
                    </a:lnTo>
                    <a:lnTo>
                      <a:pt x="200" y="7"/>
                    </a:lnTo>
                    <a:lnTo>
                      <a:pt x="205" y="10"/>
                    </a:lnTo>
                    <a:lnTo>
                      <a:pt x="212" y="12"/>
                    </a:lnTo>
                    <a:lnTo>
                      <a:pt x="218" y="15"/>
                    </a:lnTo>
                    <a:lnTo>
                      <a:pt x="224" y="18"/>
                    </a:lnTo>
                    <a:lnTo>
                      <a:pt x="231" y="21"/>
                    </a:lnTo>
                    <a:lnTo>
                      <a:pt x="237" y="23"/>
                    </a:lnTo>
                    <a:lnTo>
                      <a:pt x="243" y="25"/>
                    </a:lnTo>
                    <a:lnTo>
                      <a:pt x="250" y="27"/>
                    </a:lnTo>
                    <a:lnTo>
                      <a:pt x="256" y="30"/>
                    </a:lnTo>
                    <a:lnTo>
                      <a:pt x="262" y="33"/>
                    </a:lnTo>
                    <a:lnTo>
                      <a:pt x="269" y="35"/>
                    </a:lnTo>
                    <a:lnTo>
                      <a:pt x="275" y="37"/>
                    </a:lnTo>
                    <a:lnTo>
                      <a:pt x="281" y="39"/>
                    </a:lnTo>
                    <a:lnTo>
                      <a:pt x="287" y="42"/>
                    </a:lnTo>
                    <a:lnTo>
                      <a:pt x="293" y="45"/>
                    </a:lnTo>
                  </a:path>
                </a:pathLst>
              </a:custGeom>
              <a:solidFill>
                <a:srgbClr val="FFFFFF"/>
              </a:solidFill>
              <a:ln w="9525" cap="rnd">
                <a:noFill/>
                <a:round/>
                <a:headEnd/>
                <a:tailEnd/>
              </a:ln>
              <a:effectLst/>
            </p:spPr>
            <p:txBody>
              <a:bodyPr/>
              <a:lstStyle/>
              <a:p>
                <a:endParaRPr lang="cs-CZ"/>
              </a:p>
            </p:txBody>
          </p:sp>
          <p:sp>
            <p:nvSpPr>
              <p:cNvPr id="49" name="Freeform 47"/>
              <p:cNvSpPr>
                <a:spLocks/>
              </p:cNvSpPr>
              <p:nvPr/>
            </p:nvSpPr>
            <p:spPr bwMode="auto">
              <a:xfrm>
                <a:off x="979" y="3318"/>
                <a:ext cx="109" cy="27"/>
              </a:xfrm>
              <a:custGeom>
                <a:avLst/>
                <a:gdLst/>
                <a:ahLst/>
                <a:cxnLst>
                  <a:cxn ang="0">
                    <a:pos x="93" y="20"/>
                  </a:cxn>
                  <a:cxn ang="0">
                    <a:pos x="81" y="17"/>
                  </a:cxn>
                  <a:cxn ang="0">
                    <a:pos x="70" y="16"/>
                  </a:cxn>
                  <a:cxn ang="0">
                    <a:pos x="59" y="16"/>
                  </a:cxn>
                  <a:cxn ang="0">
                    <a:pos x="48" y="16"/>
                  </a:cxn>
                  <a:cxn ang="0">
                    <a:pos x="37" y="17"/>
                  </a:cxn>
                  <a:cxn ang="0">
                    <a:pos x="26" y="19"/>
                  </a:cxn>
                  <a:cxn ang="0">
                    <a:pos x="15" y="21"/>
                  </a:cxn>
                  <a:cxn ang="0">
                    <a:pos x="3" y="24"/>
                  </a:cxn>
                  <a:cxn ang="0">
                    <a:pos x="0" y="20"/>
                  </a:cxn>
                  <a:cxn ang="0">
                    <a:pos x="0" y="16"/>
                  </a:cxn>
                  <a:cxn ang="0">
                    <a:pos x="1" y="12"/>
                  </a:cxn>
                  <a:cxn ang="0">
                    <a:pos x="1" y="8"/>
                  </a:cxn>
                  <a:cxn ang="0">
                    <a:pos x="13" y="7"/>
                  </a:cxn>
                  <a:cxn ang="0">
                    <a:pos x="24" y="5"/>
                  </a:cxn>
                  <a:cxn ang="0">
                    <a:pos x="36" y="4"/>
                  </a:cxn>
                  <a:cxn ang="0">
                    <a:pos x="48" y="3"/>
                  </a:cxn>
                  <a:cxn ang="0">
                    <a:pos x="60" y="1"/>
                  </a:cxn>
                  <a:cxn ang="0">
                    <a:pos x="71" y="0"/>
                  </a:cxn>
                  <a:cxn ang="0">
                    <a:pos x="82" y="0"/>
                  </a:cxn>
                  <a:cxn ang="0">
                    <a:pos x="91" y="0"/>
                  </a:cxn>
                  <a:cxn ang="0">
                    <a:pos x="93" y="20"/>
                  </a:cxn>
                </a:cxnLst>
                <a:rect l="0" t="0" r="r" b="b"/>
                <a:pathLst>
                  <a:path w="94" h="25">
                    <a:moveTo>
                      <a:pt x="93" y="20"/>
                    </a:moveTo>
                    <a:lnTo>
                      <a:pt x="81" y="17"/>
                    </a:lnTo>
                    <a:lnTo>
                      <a:pt x="70" y="16"/>
                    </a:lnTo>
                    <a:lnTo>
                      <a:pt x="59" y="16"/>
                    </a:lnTo>
                    <a:lnTo>
                      <a:pt x="48" y="16"/>
                    </a:lnTo>
                    <a:lnTo>
                      <a:pt x="37" y="17"/>
                    </a:lnTo>
                    <a:lnTo>
                      <a:pt x="26" y="19"/>
                    </a:lnTo>
                    <a:lnTo>
                      <a:pt x="15" y="21"/>
                    </a:lnTo>
                    <a:lnTo>
                      <a:pt x="3" y="24"/>
                    </a:lnTo>
                    <a:lnTo>
                      <a:pt x="0" y="20"/>
                    </a:lnTo>
                    <a:lnTo>
                      <a:pt x="0" y="16"/>
                    </a:lnTo>
                    <a:lnTo>
                      <a:pt x="1" y="12"/>
                    </a:lnTo>
                    <a:lnTo>
                      <a:pt x="1" y="8"/>
                    </a:lnTo>
                    <a:lnTo>
                      <a:pt x="13" y="7"/>
                    </a:lnTo>
                    <a:lnTo>
                      <a:pt x="24" y="5"/>
                    </a:lnTo>
                    <a:lnTo>
                      <a:pt x="36" y="4"/>
                    </a:lnTo>
                    <a:lnTo>
                      <a:pt x="48" y="3"/>
                    </a:lnTo>
                    <a:lnTo>
                      <a:pt x="60" y="1"/>
                    </a:lnTo>
                    <a:lnTo>
                      <a:pt x="71" y="0"/>
                    </a:lnTo>
                    <a:lnTo>
                      <a:pt x="82" y="0"/>
                    </a:lnTo>
                    <a:lnTo>
                      <a:pt x="91" y="0"/>
                    </a:lnTo>
                    <a:lnTo>
                      <a:pt x="93" y="20"/>
                    </a:lnTo>
                  </a:path>
                </a:pathLst>
              </a:custGeom>
              <a:solidFill>
                <a:srgbClr val="7F7F7F"/>
              </a:solidFill>
              <a:ln w="9525" cap="rnd">
                <a:noFill/>
                <a:round/>
                <a:headEnd/>
                <a:tailEnd/>
              </a:ln>
              <a:effectLst/>
            </p:spPr>
            <p:txBody>
              <a:bodyPr/>
              <a:lstStyle/>
              <a:p>
                <a:endParaRPr lang="cs-CZ"/>
              </a:p>
            </p:txBody>
          </p:sp>
          <p:sp>
            <p:nvSpPr>
              <p:cNvPr id="50" name="Freeform 48"/>
              <p:cNvSpPr>
                <a:spLocks/>
              </p:cNvSpPr>
              <p:nvPr/>
            </p:nvSpPr>
            <p:spPr bwMode="auto">
              <a:xfrm>
                <a:off x="1094" y="3318"/>
                <a:ext cx="30" cy="38"/>
              </a:xfrm>
              <a:custGeom>
                <a:avLst/>
                <a:gdLst/>
                <a:ahLst/>
                <a:cxnLst>
                  <a:cxn ang="0">
                    <a:pos x="25" y="3"/>
                  </a:cxn>
                  <a:cxn ang="0">
                    <a:pos x="25" y="7"/>
                  </a:cxn>
                  <a:cxn ang="0">
                    <a:pos x="24" y="11"/>
                  </a:cxn>
                  <a:cxn ang="0">
                    <a:pos x="23" y="16"/>
                  </a:cxn>
                  <a:cxn ang="0">
                    <a:pos x="22" y="20"/>
                  </a:cxn>
                  <a:cxn ang="0">
                    <a:pos x="21" y="24"/>
                  </a:cxn>
                  <a:cxn ang="0">
                    <a:pos x="21" y="28"/>
                  </a:cxn>
                  <a:cxn ang="0">
                    <a:pos x="22" y="31"/>
                  </a:cxn>
                  <a:cxn ang="0">
                    <a:pos x="23" y="33"/>
                  </a:cxn>
                  <a:cxn ang="0">
                    <a:pos x="16" y="33"/>
                  </a:cxn>
                  <a:cxn ang="0">
                    <a:pos x="11" y="32"/>
                  </a:cxn>
                  <a:cxn ang="0">
                    <a:pos x="7" y="28"/>
                  </a:cxn>
                  <a:cxn ang="0">
                    <a:pos x="4" y="24"/>
                  </a:cxn>
                  <a:cxn ang="0">
                    <a:pos x="2" y="19"/>
                  </a:cxn>
                  <a:cxn ang="0">
                    <a:pos x="1" y="13"/>
                  </a:cxn>
                  <a:cxn ang="0">
                    <a:pos x="1" y="7"/>
                  </a:cxn>
                  <a:cxn ang="0">
                    <a:pos x="0" y="0"/>
                  </a:cxn>
                  <a:cxn ang="0">
                    <a:pos x="25" y="3"/>
                  </a:cxn>
                </a:cxnLst>
                <a:rect l="0" t="0" r="r" b="b"/>
                <a:pathLst>
                  <a:path w="26" h="34">
                    <a:moveTo>
                      <a:pt x="25" y="3"/>
                    </a:moveTo>
                    <a:lnTo>
                      <a:pt x="25" y="7"/>
                    </a:lnTo>
                    <a:lnTo>
                      <a:pt x="24" y="11"/>
                    </a:lnTo>
                    <a:lnTo>
                      <a:pt x="23" y="16"/>
                    </a:lnTo>
                    <a:lnTo>
                      <a:pt x="22" y="20"/>
                    </a:lnTo>
                    <a:lnTo>
                      <a:pt x="21" y="24"/>
                    </a:lnTo>
                    <a:lnTo>
                      <a:pt x="21" y="28"/>
                    </a:lnTo>
                    <a:lnTo>
                      <a:pt x="22" y="31"/>
                    </a:lnTo>
                    <a:lnTo>
                      <a:pt x="23" y="33"/>
                    </a:lnTo>
                    <a:lnTo>
                      <a:pt x="16" y="33"/>
                    </a:lnTo>
                    <a:lnTo>
                      <a:pt x="11" y="32"/>
                    </a:lnTo>
                    <a:lnTo>
                      <a:pt x="7" y="28"/>
                    </a:lnTo>
                    <a:lnTo>
                      <a:pt x="4" y="24"/>
                    </a:lnTo>
                    <a:lnTo>
                      <a:pt x="2" y="19"/>
                    </a:lnTo>
                    <a:lnTo>
                      <a:pt x="1" y="13"/>
                    </a:lnTo>
                    <a:lnTo>
                      <a:pt x="1" y="7"/>
                    </a:lnTo>
                    <a:lnTo>
                      <a:pt x="0" y="0"/>
                    </a:lnTo>
                    <a:lnTo>
                      <a:pt x="25" y="3"/>
                    </a:lnTo>
                  </a:path>
                </a:pathLst>
              </a:custGeom>
              <a:solidFill>
                <a:srgbClr val="B2B2B2"/>
              </a:solidFill>
              <a:ln w="9525" cap="rnd">
                <a:noFill/>
                <a:round/>
                <a:headEnd/>
                <a:tailEnd/>
              </a:ln>
              <a:effectLst/>
            </p:spPr>
            <p:txBody>
              <a:bodyPr/>
              <a:lstStyle/>
              <a:p>
                <a:endParaRPr lang="cs-CZ"/>
              </a:p>
            </p:txBody>
          </p:sp>
          <p:sp>
            <p:nvSpPr>
              <p:cNvPr id="51" name="Freeform 49"/>
              <p:cNvSpPr>
                <a:spLocks/>
              </p:cNvSpPr>
              <p:nvPr/>
            </p:nvSpPr>
            <p:spPr bwMode="auto">
              <a:xfrm>
                <a:off x="1132" y="3321"/>
                <a:ext cx="79" cy="46"/>
              </a:xfrm>
              <a:custGeom>
                <a:avLst/>
                <a:gdLst/>
                <a:ahLst/>
                <a:cxnLst>
                  <a:cxn ang="0">
                    <a:pos x="67" y="15"/>
                  </a:cxn>
                  <a:cxn ang="0">
                    <a:pos x="61" y="40"/>
                  </a:cxn>
                  <a:cxn ang="0">
                    <a:pos x="53" y="39"/>
                  </a:cxn>
                  <a:cxn ang="0">
                    <a:pos x="44" y="37"/>
                  </a:cxn>
                  <a:cxn ang="0">
                    <a:pos x="36" y="35"/>
                  </a:cxn>
                  <a:cxn ang="0">
                    <a:pos x="30" y="31"/>
                  </a:cxn>
                  <a:cxn ang="0">
                    <a:pos x="22" y="28"/>
                  </a:cxn>
                  <a:cxn ang="0">
                    <a:pos x="15" y="25"/>
                  </a:cxn>
                  <a:cxn ang="0">
                    <a:pos x="7" y="23"/>
                  </a:cxn>
                  <a:cxn ang="0">
                    <a:pos x="0" y="23"/>
                  </a:cxn>
                  <a:cxn ang="0">
                    <a:pos x="8" y="0"/>
                  </a:cxn>
                  <a:cxn ang="0">
                    <a:pos x="16" y="0"/>
                  </a:cxn>
                  <a:cxn ang="0">
                    <a:pos x="23" y="1"/>
                  </a:cxn>
                  <a:cxn ang="0">
                    <a:pos x="31" y="2"/>
                  </a:cxn>
                  <a:cxn ang="0">
                    <a:pos x="38" y="4"/>
                  </a:cxn>
                  <a:cxn ang="0">
                    <a:pos x="46" y="6"/>
                  </a:cxn>
                  <a:cxn ang="0">
                    <a:pos x="53" y="9"/>
                  </a:cxn>
                  <a:cxn ang="0">
                    <a:pos x="60" y="12"/>
                  </a:cxn>
                  <a:cxn ang="0">
                    <a:pos x="67" y="15"/>
                  </a:cxn>
                </a:cxnLst>
                <a:rect l="0" t="0" r="r" b="b"/>
                <a:pathLst>
                  <a:path w="68" h="41">
                    <a:moveTo>
                      <a:pt x="67" y="15"/>
                    </a:moveTo>
                    <a:lnTo>
                      <a:pt x="61" y="40"/>
                    </a:lnTo>
                    <a:lnTo>
                      <a:pt x="53" y="39"/>
                    </a:lnTo>
                    <a:lnTo>
                      <a:pt x="44" y="37"/>
                    </a:lnTo>
                    <a:lnTo>
                      <a:pt x="36" y="35"/>
                    </a:lnTo>
                    <a:lnTo>
                      <a:pt x="30" y="31"/>
                    </a:lnTo>
                    <a:lnTo>
                      <a:pt x="22" y="28"/>
                    </a:lnTo>
                    <a:lnTo>
                      <a:pt x="15" y="25"/>
                    </a:lnTo>
                    <a:lnTo>
                      <a:pt x="7" y="23"/>
                    </a:lnTo>
                    <a:lnTo>
                      <a:pt x="0" y="23"/>
                    </a:lnTo>
                    <a:lnTo>
                      <a:pt x="8" y="0"/>
                    </a:lnTo>
                    <a:lnTo>
                      <a:pt x="16" y="0"/>
                    </a:lnTo>
                    <a:lnTo>
                      <a:pt x="23" y="1"/>
                    </a:lnTo>
                    <a:lnTo>
                      <a:pt x="31" y="2"/>
                    </a:lnTo>
                    <a:lnTo>
                      <a:pt x="38" y="4"/>
                    </a:lnTo>
                    <a:lnTo>
                      <a:pt x="46" y="6"/>
                    </a:lnTo>
                    <a:lnTo>
                      <a:pt x="53" y="9"/>
                    </a:lnTo>
                    <a:lnTo>
                      <a:pt x="60" y="12"/>
                    </a:lnTo>
                    <a:lnTo>
                      <a:pt x="67" y="15"/>
                    </a:lnTo>
                  </a:path>
                </a:pathLst>
              </a:custGeom>
              <a:solidFill>
                <a:srgbClr val="7F7F7F"/>
              </a:solidFill>
              <a:ln w="9525" cap="rnd">
                <a:noFill/>
                <a:round/>
                <a:headEnd/>
                <a:tailEnd/>
              </a:ln>
              <a:effectLst/>
            </p:spPr>
            <p:txBody>
              <a:bodyPr/>
              <a:lstStyle/>
              <a:p>
                <a:endParaRPr lang="cs-CZ"/>
              </a:p>
            </p:txBody>
          </p:sp>
          <p:sp>
            <p:nvSpPr>
              <p:cNvPr id="52" name="Freeform 50"/>
              <p:cNvSpPr>
                <a:spLocks/>
              </p:cNvSpPr>
              <p:nvPr/>
            </p:nvSpPr>
            <p:spPr bwMode="auto">
              <a:xfrm>
                <a:off x="939" y="3327"/>
                <a:ext cx="28" cy="29"/>
              </a:xfrm>
              <a:custGeom>
                <a:avLst/>
                <a:gdLst/>
                <a:ahLst/>
                <a:cxnLst>
                  <a:cxn ang="0">
                    <a:pos x="21" y="0"/>
                  </a:cxn>
                  <a:cxn ang="0">
                    <a:pos x="20" y="4"/>
                  </a:cxn>
                  <a:cxn ang="0">
                    <a:pos x="21" y="9"/>
                  </a:cxn>
                  <a:cxn ang="0">
                    <a:pos x="21" y="13"/>
                  </a:cxn>
                  <a:cxn ang="0">
                    <a:pos x="23" y="17"/>
                  </a:cxn>
                  <a:cxn ang="0">
                    <a:pos x="23" y="21"/>
                  </a:cxn>
                  <a:cxn ang="0">
                    <a:pos x="21" y="24"/>
                  </a:cxn>
                  <a:cxn ang="0">
                    <a:pos x="17" y="25"/>
                  </a:cxn>
                  <a:cxn ang="0">
                    <a:pos x="12" y="25"/>
                  </a:cxn>
                  <a:cxn ang="0">
                    <a:pos x="6" y="23"/>
                  </a:cxn>
                  <a:cxn ang="0">
                    <a:pos x="3" y="19"/>
                  </a:cxn>
                  <a:cxn ang="0">
                    <a:pos x="1" y="13"/>
                  </a:cxn>
                  <a:cxn ang="0">
                    <a:pos x="0" y="8"/>
                  </a:cxn>
                  <a:cxn ang="0">
                    <a:pos x="0" y="2"/>
                  </a:cxn>
                  <a:cxn ang="0">
                    <a:pos x="3" y="2"/>
                  </a:cxn>
                  <a:cxn ang="0">
                    <a:pos x="6" y="2"/>
                  </a:cxn>
                  <a:cxn ang="0">
                    <a:pos x="8" y="2"/>
                  </a:cxn>
                  <a:cxn ang="0">
                    <a:pos x="11" y="2"/>
                  </a:cxn>
                  <a:cxn ang="0">
                    <a:pos x="13" y="1"/>
                  </a:cxn>
                  <a:cxn ang="0">
                    <a:pos x="16" y="1"/>
                  </a:cxn>
                  <a:cxn ang="0">
                    <a:pos x="19" y="1"/>
                  </a:cxn>
                  <a:cxn ang="0">
                    <a:pos x="21" y="0"/>
                  </a:cxn>
                </a:cxnLst>
                <a:rect l="0" t="0" r="r" b="b"/>
                <a:pathLst>
                  <a:path w="24" h="26">
                    <a:moveTo>
                      <a:pt x="21" y="0"/>
                    </a:moveTo>
                    <a:lnTo>
                      <a:pt x="20" y="4"/>
                    </a:lnTo>
                    <a:lnTo>
                      <a:pt x="21" y="9"/>
                    </a:lnTo>
                    <a:lnTo>
                      <a:pt x="21" y="13"/>
                    </a:lnTo>
                    <a:lnTo>
                      <a:pt x="23" y="17"/>
                    </a:lnTo>
                    <a:lnTo>
                      <a:pt x="23" y="21"/>
                    </a:lnTo>
                    <a:lnTo>
                      <a:pt x="21" y="24"/>
                    </a:lnTo>
                    <a:lnTo>
                      <a:pt x="17" y="25"/>
                    </a:lnTo>
                    <a:lnTo>
                      <a:pt x="12" y="25"/>
                    </a:lnTo>
                    <a:lnTo>
                      <a:pt x="6" y="23"/>
                    </a:lnTo>
                    <a:lnTo>
                      <a:pt x="3" y="19"/>
                    </a:lnTo>
                    <a:lnTo>
                      <a:pt x="1" y="13"/>
                    </a:lnTo>
                    <a:lnTo>
                      <a:pt x="0" y="8"/>
                    </a:lnTo>
                    <a:lnTo>
                      <a:pt x="0" y="2"/>
                    </a:lnTo>
                    <a:lnTo>
                      <a:pt x="3" y="2"/>
                    </a:lnTo>
                    <a:lnTo>
                      <a:pt x="6" y="2"/>
                    </a:lnTo>
                    <a:lnTo>
                      <a:pt x="8" y="2"/>
                    </a:lnTo>
                    <a:lnTo>
                      <a:pt x="11" y="2"/>
                    </a:lnTo>
                    <a:lnTo>
                      <a:pt x="13" y="1"/>
                    </a:lnTo>
                    <a:lnTo>
                      <a:pt x="16" y="1"/>
                    </a:lnTo>
                    <a:lnTo>
                      <a:pt x="19" y="1"/>
                    </a:lnTo>
                    <a:lnTo>
                      <a:pt x="21" y="0"/>
                    </a:lnTo>
                  </a:path>
                </a:pathLst>
              </a:custGeom>
              <a:solidFill>
                <a:srgbClr val="B2B2B2"/>
              </a:solidFill>
              <a:ln w="9525" cap="rnd">
                <a:noFill/>
                <a:round/>
                <a:headEnd/>
                <a:tailEnd/>
              </a:ln>
              <a:effectLst/>
            </p:spPr>
            <p:txBody>
              <a:bodyPr/>
              <a:lstStyle/>
              <a:p>
                <a:endParaRPr lang="cs-CZ"/>
              </a:p>
            </p:txBody>
          </p:sp>
          <p:sp>
            <p:nvSpPr>
              <p:cNvPr id="53" name="Freeform 51"/>
              <p:cNvSpPr>
                <a:spLocks/>
              </p:cNvSpPr>
              <p:nvPr/>
            </p:nvSpPr>
            <p:spPr bwMode="auto">
              <a:xfrm>
                <a:off x="869" y="3329"/>
                <a:ext cx="64" cy="29"/>
              </a:xfrm>
              <a:custGeom>
                <a:avLst/>
                <a:gdLst/>
                <a:ahLst/>
                <a:cxnLst>
                  <a:cxn ang="0">
                    <a:pos x="54" y="6"/>
                  </a:cxn>
                  <a:cxn ang="0">
                    <a:pos x="52" y="12"/>
                  </a:cxn>
                  <a:cxn ang="0">
                    <a:pos x="48" y="16"/>
                  </a:cxn>
                  <a:cxn ang="0">
                    <a:pos x="44" y="18"/>
                  </a:cxn>
                  <a:cxn ang="0">
                    <a:pos x="38" y="19"/>
                  </a:cxn>
                  <a:cxn ang="0">
                    <a:pos x="31" y="19"/>
                  </a:cxn>
                  <a:cxn ang="0">
                    <a:pos x="25" y="21"/>
                  </a:cxn>
                  <a:cxn ang="0">
                    <a:pos x="18" y="22"/>
                  </a:cxn>
                  <a:cxn ang="0">
                    <a:pos x="12" y="25"/>
                  </a:cxn>
                  <a:cxn ang="0">
                    <a:pos x="1" y="23"/>
                  </a:cxn>
                  <a:cxn ang="0">
                    <a:pos x="0" y="14"/>
                  </a:cxn>
                  <a:cxn ang="0">
                    <a:pos x="2" y="8"/>
                  </a:cxn>
                  <a:cxn ang="0">
                    <a:pos x="7" y="5"/>
                  </a:cxn>
                  <a:cxn ang="0">
                    <a:pos x="14" y="3"/>
                  </a:cxn>
                  <a:cxn ang="0">
                    <a:pos x="22" y="2"/>
                  </a:cxn>
                  <a:cxn ang="0">
                    <a:pos x="30" y="2"/>
                  </a:cxn>
                  <a:cxn ang="0">
                    <a:pos x="38" y="2"/>
                  </a:cxn>
                  <a:cxn ang="0">
                    <a:pos x="45" y="0"/>
                  </a:cxn>
                  <a:cxn ang="0">
                    <a:pos x="48" y="0"/>
                  </a:cxn>
                  <a:cxn ang="0">
                    <a:pos x="51" y="1"/>
                  </a:cxn>
                  <a:cxn ang="0">
                    <a:pos x="53" y="3"/>
                  </a:cxn>
                  <a:cxn ang="0">
                    <a:pos x="54" y="6"/>
                  </a:cxn>
                </a:cxnLst>
                <a:rect l="0" t="0" r="r" b="b"/>
                <a:pathLst>
                  <a:path w="55" h="26">
                    <a:moveTo>
                      <a:pt x="54" y="6"/>
                    </a:moveTo>
                    <a:lnTo>
                      <a:pt x="52" y="12"/>
                    </a:lnTo>
                    <a:lnTo>
                      <a:pt x="48" y="16"/>
                    </a:lnTo>
                    <a:lnTo>
                      <a:pt x="44" y="18"/>
                    </a:lnTo>
                    <a:lnTo>
                      <a:pt x="38" y="19"/>
                    </a:lnTo>
                    <a:lnTo>
                      <a:pt x="31" y="19"/>
                    </a:lnTo>
                    <a:lnTo>
                      <a:pt x="25" y="21"/>
                    </a:lnTo>
                    <a:lnTo>
                      <a:pt x="18" y="22"/>
                    </a:lnTo>
                    <a:lnTo>
                      <a:pt x="12" y="25"/>
                    </a:lnTo>
                    <a:lnTo>
                      <a:pt x="1" y="23"/>
                    </a:lnTo>
                    <a:lnTo>
                      <a:pt x="0" y="14"/>
                    </a:lnTo>
                    <a:lnTo>
                      <a:pt x="2" y="8"/>
                    </a:lnTo>
                    <a:lnTo>
                      <a:pt x="7" y="5"/>
                    </a:lnTo>
                    <a:lnTo>
                      <a:pt x="14" y="3"/>
                    </a:lnTo>
                    <a:lnTo>
                      <a:pt x="22" y="2"/>
                    </a:lnTo>
                    <a:lnTo>
                      <a:pt x="30" y="2"/>
                    </a:lnTo>
                    <a:lnTo>
                      <a:pt x="38" y="2"/>
                    </a:lnTo>
                    <a:lnTo>
                      <a:pt x="45" y="0"/>
                    </a:lnTo>
                    <a:lnTo>
                      <a:pt x="48" y="0"/>
                    </a:lnTo>
                    <a:lnTo>
                      <a:pt x="51" y="1"/>
                    </a:lnTo>
                    <a:lnTo>
                      <a:pt x="53" y="3"/>
                    </a:lnTo>
                    <a:lnTo>
                      <a:pt x="54" y="6"/>
                    </a:lnTo>
                  </a:path>
                </a:pathLst>
              </a:custGeom>
              <a:solidFill>
                <a:srgbClr val="7F7F7F"/>
              </a:solidFill>
              <a:ln w="9525" cap="rnd">
                <a:noFill/>
                <a:round/>
                <a:headEnd/>
                <a:tailEnd/>
              </a:ln>
              <a:effectLst/>
            </p:spPr>
            <p:txBody>
              <a:bodyPr/>
              <a:lstStyle/>
              <a:p>
                <a:endParaRPr lang="cs-CZ"/>
              </a:p>
            </p:txBody>
          </p:sp>
          <p:sp>
            <p:nvSpPr>
              <p:cNvPr id="54" name="Freeform 52"/>
              <p:cNvSpPr>
                <a:spLocks/>
              </p:cNvSpPr>
              <p:nvPr/>
            </p:nvSpPr>
            <p:spPr bwMode="auto">
              <a:xfrm>
                <a:off x="1524" y="3337"/>
                <a:ext cx="353" cy="151"/>
              </a:xfrm>
              <a:custGeom>
                <a:avLst/>
                <a:gdLst/>
                <a:ahLst/>
                <a:cxnLst>
                  <a:cxn ang="0">
                    <a:pos x="304" y="30"/>
                  </a:cxn>
                  <a:cxn ang="0">
                    <a:pos x="289" y="29"/>
                  </a:cxn>
                  <a:cxn ang="0">
                    <a:pos x="275" y="28"/>
                  </a:cxn>
                  <a:cxn ang="0">
                    <a:pos x="260" y="27"/>
                  </a:cxn>
                  <a:cxn ang="0">
                    <a:pos x="245" y="26"/>
                  </a:cxn>
                  <a:cxn ang="0">
                    <a:pos x="230" y="26"/>
                  </a:cxn>
                  <a:cxn ang="0">
                    <a:pos x="215" y="25"/>
                  </a:cxn>
                  <a:cxn ang="0">
                    <a:pos x="201" y="25"/>
                  </a:cxn>
                  <a:cxn ang="0">
                    <a:pos x="187" y="26"/>
                  </a:cxn>
                  <a:cxn ang="0">
                    <a:pos x="188" y="33"/>
                  </a:cxn>
                  <a:cxn ang="0">
                    <a:pos x="193" y="38"/>
                  </a:cxn>
                  <a:cxn ang="0">
                    <a:pos x="199" y="42"/>
                  </a:cxn>
                  <a:cxn ang="0">
                    <a:pos x="201" y="49"/>
                  </a:cxn>
                  <a:cxn ang="0">
                    <a:pos x="114" y="38"/>
                  </a:cxn>
                  <a:cxn ang="0">
                    <a:pos x="107" y="46"/>
                  </a:cxn>
                  <a:cxn ang="0">
                    <a:pos x="103" y="56"/>
                  </a:cxn>
                  <a:cxn ang="0">
                    <a:pos x="96" y="65"/>
                  </a:cxn>
                  <a:cxn ang="0">
                    <a:pos x="85" y="68"/>
                  </a:cxn>
                  <a:cxn ang="0">
                    <a:pos x="72" y="68"/>
                  </a:cxn>
                  <a:cxn ang="0">
                    <a:pos x="60" y="70"/>
                  </a:cxn>
                  <a:cxn ang="0">
                    <a:pos x="49" y="73"/>
                  </a:cxn>
                  <a:cxn ang="0">
                    <a:pos x="46" y="82"/>
                  </a:cxn>
                  <a:cxn ang="0">
                    <a:pos x="52" y="96"/>
                  </a:cxn>
                  <a:cxn ang="0">
                    <a:pos x="60" y="108"/>
                  </a:cxn>
                  <a:cxn ang="0">
                    <a:pos x="69" y="119"/>
                  </a:cxn>
                  <a:cxn ang="0">
                    <a:pos x="68" y="127"/>
                  </a:cxn>
                  <a:cxn ang="0">
                    <a:pos x="51" y="132"/>
                  </a:cxn>
                  <a:cxn ang="0">
                    <a:pos x="34" y="135"/>
                  </a:cxn>
                  <a:cxn ang="0">
                    <a:pos x="22" y="127"/>
                  </a:cxn>
                  <a:cxn ang="0">
                    <a:pos x="19" y="115"/>
                  </a:cxn>
                  <a:cxn ang="0">
                    <a:pos x="17" y="114"/>
                  </a:cxn>
                  <a:cxn ang="0">
                    <a:pos x="19" y="113"/>
                  </a:cxn>
                  <a:cxn ang="0">
                    <a:pos x="22" y="110"/>
                  </a:cxn>
                  <a:cxn ang="0">
                    <a:pos x="22" y="104"/>
                  </a:cxn>
                  <a:cxn ang="0">
                    <a:pos x="20" y="98"/>
                  </a:cxn>
                  <a:cxn ang="0">
                    <a:pos x="15" y="88"/>
                  </a:cxn>
                  <a:cxn ang="0">
                    <a:pos x="9" y="73"/>
                  </a:cxn>
                  <a:cxn ang="0">
                    <a:pos x="5" y="58"/>
                  </a:cxn>
                  <a:cxn ang="0">
                    <a:pos x="2" y="42"/>
                  </a:cxn>
                  <a:cxn ang="0">
                    <a:pos x="18" y="33"/>
                  </a:cxn>
                  <a:cxn ang="0">
                    <a:pos x="53" y="28"/>
                  </a:cxn>
                  <a:cxn ang="0">
                    <a:pos x="88" y="22"/>
                  </a:cxn>
                  <a:cxn ang="0">
                    <a:pos x="122" y="15"/>
                  </a:cxn>
                  <a:cxn ang="0">
                    <a:pos x="156" y="9"/>
                  </a:cxn>
                  <a:cxn ang="0">
                    <a:pos x="190" y="4"/>
                  </a:cxn>
                  <a:cxn ang="0">
                    <a:pos x="225" y="1"/>
                  </a:cxn>
                  <a:cxn ang="0">
                    <a:pos x="261" y="1"/>
                  </a:cxn>
                  <a:cxn ang="0">
                    <a:pos x="292" y="9"/>
                  </a:cxn>
                </a:cxnLst>
                <a:rect l="0" t="0" r="r" b="b"/>
                <a:pathLst>
                  <a:path w="305" h="136">
                    <a:moveTo>
                      <a:pt x="292" y="9"/>
                    </a:moveTo>
                    <a:lnTo>
                      <a:pt x="304" y="30"/>
                    </a:lnTo>
                    <a:lnTo>
                      <a:pt x="297" y="29"/>
                    </a:lnTo>
                    <a:lnTo>
                      <a:pt x="289" y="29"/>
                    </a:lnTo>
                    <a:lnTo>
                      <a:pt x="282" y="29"/>
                    </a:lnTo>
                    <a:lnTo>
                      <a:pt x="275" y="28"/>
                    </a:lnTo>
                    <a:lnTo>
                      <a:pt x="267" y="27"/>
                    </a:lnTo>
                    <a:lnTo>
                      <a:pt x="260" y="27"/>
                    </a:lnTo>
                    <a:lnTo>
                      <a:pt x="253" y="27"/>
                    </a:lnTo>
                    <a:lnTo>
                      <a:pt x="245" y="26"/>
                    </a:lnTo>
                    <a:lnTo>
                      <a:pt x="238" y="26"/>
                    </a:lnTo>
                    <a:lnTo>
                      <a:pt x="230" y="26"/>
                    </a:lnTo>
                    <a:lnTo>
                      <a:pt x="223" y="26"/>
                    </a:lnTo>
                    <a:lnTo>
                      <a:pt x="215" y="25"/>
                    </a:lnTo>
                    <a:lnTo>
                      <a:pt x="208" y="25"/>
                    </a:lnTo>
                    <a:lnTo>
                      <a:pt x="201" y="25"/>
                    </a:lnTo>
                    <a:lnTo>
                      <a:pt x="193" y="26"/>
                    </a:lnTo>
                    <a:lnTo>
                      <a:pt x="187" y="26"/>
                    </a:lnTo>
                    <a:lnTo>
                      <a:pt x="187" y="29"/>
                    </a:lnTo>
                    <a:lnTo>
                      <a:pt x="188" y="33"/>
                    </a:lnTo>
                    <a:lnTo>
                      <a:pt x="191" y="35"/>
                    </a:lnTo>
                    <a:lnTo>
                      <a:pt x="193" y="38"/>
                    </a:lnTo>
                    <a:lnTo>
                      <a:pt x="196" y="40"/>
                    </a:lnTo>
                    <a:lnTo>
                      <a:pt x="199" y="42"/>
                    </a:lnTo>
                    <a:lnTo>
                      <a:pt x="200" y="45"/>
                    </a:lnTo>
                    <a:lnTo>
                      <a:pt x="201" y="49"/>
                    </a:lnTo>
                    <a:lnTo>
                      <a:pt x="119" y="35"/>
                    </a:lnTo>
                    <a:lnTo>
                      <a:pt x="114" y="38"/>
                    </a:lnTo>
                    <a:lnTo>
                      <a:pt x="110" y="42"/>
                    </a:lnTo>
                    <a:lnTo>
                      <a:pt x="107" y="46"/>
                    </a:lnTo>
                    <a:lnTo>
                      <a:pt x="105" y="52"/>
                    </a:lnTo>
                    <a:lnTo>
                      <a:pt x="103" y="56"/>
                    </a:lnTo>
                    <a:lnTo>
                      <a:pt x="100" y="61"/>
                    </a:lnTo>
                    <a:lnTo>
                      <a:pt x="96" y="65"/>
                    </a:lnTo>
                    <a:lnTo>
                      <a:pt x="91" y="68"/>
                    </a:lnTo>
                    <a:lnTo>
                      <a:pt x="85" y="68"/>
                    </a:lnTo>
                    <a:lnTo>
                      <a:pt x="79" y="68"/>
                    </a:lnTo>
                    <a:lnTo>
                      <a:pt x="72" y="68"/>
                    </a:lnTo>
                    <a:lnTo>
                      <a:pt x="66" y="69"/>
                    </a:lnTo>
                    <a:lnTo>
                      <a:pt x="60" y="70"/>
                    </a:lnTo>
                    <a:lnTo>
                      <a:pt x="54" y="72"/>
                    </a:lnTo>
                    <a:lnTo>
                      <a:pt x="49" y="73"/>
                    </a:lnTo>
                    <a:lnTo>
                      <a:pt x="45" y="76"/>
                    </a:lnTo>
                    <a:lnTo>
                      <a:pt x="46" y="82"/>
                    </a:lnTo>
                    <a:lnTo>
                      <a:pt x="49" y="89"/>
                    </a:lnTo>
                    <a:lnTo>
                      <a:pt x="52" y="96"/>
                    </a:lnTo>
                    <a:lnTo>
                      <a:pt x="56" y="102"/>
                    </a:lnTo>
                    <a:lnTo>
                      <a:pt x="60" y="108"/>
                    </a:lnTo>
                    <a:lnTo>
                      <a:pt x="65" y="113"/>
                    </a:lnTo>
                    <a:lnTo>
                      <a:pt x="69" y="119"/>
                    </a:lnTo>
                    <a:lnTo>
                      <a:pt x="75" y="125"/>
                    </a:lnTo>
                    <a:lnTo>
                      <a:pt x="68" y="127"/>
                    </a:lnTo>
                    <a:lnTo>
                      <a:pt x="60" y="129"/>
                    </a:lnTo>
                    <a:lnTo>
                      <a:pt x="51" y="132"/>
                    </a:lnTo>
                    <a:lnTo>
                      <a:pt x="42" y="135"/>
                    </a:lnTo>
                    <a:lnTo>
                      <a:pt x="34" y="135"/>
                    </a:lnTo>
                    <a:lnTo>
                      <a:pt x="26" y="133"/>
                    </a:lnTo>
                    <a:lnTo>
                      <a:pt x="22" y="127"/>
                    </a:lnTo>
                    <a:lnTo>
                      <a:pt x="19" y="116"/>
                    </a:lnTo>
                    <a:lnTo>
                      <a:pt x="19" y="115"/>
                    </a:lnTo>
                    <a:lnTo>
                      <a:pt x="18" y="114"/>
                    </a:lnTo>
                    <a:lnTo>
                      <a:pt x="17" y="114"/>
                    </a:lnTo>
                    <a:lnTo>
                      <a:pt x="16" y="114"/>
                    </a:lnTo>
                    <a:lnTo>
                      <a:pt x="19" y="113"/>
                    </a:lnTo>
                    <a:lnTo>
                      <a:pt x="22" y="112"/>
                    </a:lnTo>
                    <a:lnTo>
                      <a:pt x="22" y="110"/>
                    </a:lnTo>
                    <a:lnTo>
                      <a:pt x="23" y="107"/>
                    </a:lnTo>
                    <a:lnTo>
                      <a:pt x="22" y="104"/>
                    </a:lnTo>
                    <a:lnTo>
                      <a:pt x="21" y="101"/>
                    </a:lnTo>
                    <a:lnTo>
                      <a:pt x="20" y="98"/>
                    </a:lnTo>
                    <a:lnTo>
                      <a:pt x="19" y="95"/>
                    </a:lnTo>
                    <a:lnTo>
                      <a:pt x="15" y="88"/>
                    </a:lnTo>
                    <a:lnTo>
                      <a:pt x="12" y="81"/>
                    </a:lnTo>
                    <a:lnTo>
                      <a:pt x="9" y="73"/>
                    </a:lnTo>
                    <a:lnTo>
                      <a:pt x="7" y="65"/>
                    </a:lnTo>
                    <a:lnTo>
                      <a:pt x="5" y="58"/>
                    </a:lnTo>
                    <a:lnTo>
                      <a:pt x="3" y="50"/>
                    </a:lnTo>
                    <a:lnTo>
                      <a:pt x="2" y="42"/>
                    </a:lnTo>
                    <a:lnTo>
                      <a:pt x="0" y="34"/>
                    </a:lnTo>
                    <a:lnTo>
                      <a:pt x="18" y="33"/>
                    </a:lnTo>
                    <a:lnTo>
                      <a:pt x="36" y="30"/>
                    </a:lnTo>
                    <a:lnTo>
                      <a:pt x="53" y="28"/>
                    </a:lnTo>
                    <a:lnTo>
                      <a:pt x="71" y="25"/>
                    </a:lnTo>
                    <a:lnTo>
                      <a:pt x="88" y="22"/>
                    </a:lnTo>
                    <a:lnTo>
                      <a:pt x="105" y="19"/>
                    </a:lnTo>
                    <a:lnTo>
                      <a:pt x="122" y="15"/>
                    </a:lnTo>
                    <a:lnTo>
                      <a:pt x="139" y="12"/>
                    </a:lnTo>
                    <a:lnTo>
                      <a:pt x="156" y="9"/>
                    </a:lnTo>
                    <a:lnTo>
                      <a:pt x="173" y="6"/>
                    </a:lnTo>
                    <a:lnTo>
                      <a:pt x="190" y="4"/>
                    </a:lnTo>
                    <a:lnTo>
                      <a:pt x="208" y="2"/>
                    </a:lnTo>
                    <a:lnTo>
                      <a:pt x="225" y="1"/>
                    </a:lnTo>
                    <a:lnTo>
                      <a:pt x="243" y="0"/>
                    </a:lnTo>
                    <a:lnTo>
                      <a:pt x="261" y="1"/>
                    </a:lnTo>
                    <a:lnTo>
                      <a:pt x="280" y="3"/>
                    </a:lnTo>
                    <a:lnTo>
                      <a:pt x="292" y="9"/>
                    </a:lnTo>
                  </a:path>
                </a:pathLst>
              </a:custGeom>
              <a:solidFill>
                <a:srgbClr val="FFFFFF"/>
              </a:solidFill>
              <a:ln w="9525" cap="rnd">
                <a:noFill/>
                <a:round/>
                <a:headEnd/>
                <a:tailEnd/>
              </a:ln>
              <a:effectLst/>
            </p:spPr>
            <p:txBody>
              <a:bodyPr/>
              <a:lstStyle/>
              <a:p>
                <a:endParaRPr lang="cs-CZ"/>
              </a:p>
            </p:txBody>
          </p:sp>
          <p:sp>
            <p:nvSpPr>
              <p:cNvPr id="55" name="Freeform 53"/>
              <p:cNvSpPr>
                <a:spLocks/>
              </p:cNvSpPr>
              <p:nvPr/>
            </p:nvSpPr>
            <p:spPr bwMode="auto">
              <a:xfrm>
                <a:off x="828" y="3340"/>
                <a:ext cx="30" cy="33"/>
              </a:xfrm>
              <a:custGeom>
                <a:avLst/>
                <a:gdLst/>
                <a:ahLst/>
                <a:cxnLst>
                  <a:cxn ang="0">
                    <a:pos x="25" y="27"/>
                  </a:cxn>
                  <a:cxn ang="0">
                    <a:pos x="22" y="26"/>
                  </a:cxn>
                  <a:cxn ang="0">
                    <a:pos x="19" y="26"/>
                  </a:cxn>
                  <a:cxn ang="0">
                    <a:pos x="17" y="27"/>
                  </a:cxn>
                  <a:cxn ang="0">
                    <a:pos x="15" y="27"/>
                  </a:cxn>
                  <a:cxn ang="0">
                    <a:pos x="12" y="28"/>
                  </a:cxn>
                  <a:cxn ang="0">
                    <a:pos x="10" y="29"/>
                  </a:cxn>
                  <a:cxn ang="0">
                    <a:pos x="7" y="29"/>
                  </a:cxn>
                  <a:cxn ang="0">
                    <a:pos x="4" y="28"/>
                  </a:cxn>
                  <a:cxn ang="0">
                    <a:pos x="2" y="27"/>
                  </a:cxn>
                  <a:cxn ang="0">
                    <a:pos x="1" y="24"/>
                  </a:cxn>
                  <a:cxn ang="0">
                    <a:pos x="0" y="22"/>
                  </a:cxn>
                  <a:cxn ang="0">
                    <a:pos x="0" y="19"/>
                  </a:cxn>
                  <a:cxn ang="0">
                    <a:pos x="0" y="16"/>
                  </a:cxn>
                  <a:cxn ang="0">
                    <a:pos x="1" y="13"/>
                  </a:cxn>
                  <a:cxn ang="0">
                    <a:pos x="1" y="10"/>
                  </a:cxn>
                  <a:cxn ang="0">
                    <a:pos x="0" y="7"/>
                  </a:cxn>
                  <a:cxn ang="0">
                    <a:pos x="23" y="0"/>
                  </a:cxn>
                  <a:cxn ang="0">
                    <a:pos x="25" y="27"/>
                  </a:cxn>
                </a:cxnLst>
                <a:rect l="0" t="0" r="r" b="b"/>
                <a:pathLst>
                  <a:path w="26" h="30">
                    <a:moveTo>
                      <a:pt x="25" y="27"/>
                    </a:moveTo>
                    <a:lnTo>
                      <a:pt x="22" y="26"/>
                    </a:lnTo>
                    <a:lnTo>
                      <a:pt x="19" y="26"/>
                    </a:lnTo>
                    <a:lnTo>
                      <a:pt x="17" y="27"/>
                    </a:lnTo>
                    <a:lnTo>
                      <a:pt x="15" y="27"/>
                    </a:lnTo>
                    <a:lnTo>
                      <a:pt x="12" y="28"/>
                    </a:lnTo>
                    <a:lnTo>
                      <a:pt x="10" y="29"/>
                    </a:lnTo>
                    <a:lnTo>
                      <a:pt x="7" y="29"/>
                    </a:lnTo>
                    <a:lnTo>
                      <a:pt x="4" y="28"/>
                    </a:lnTo>
                    <a:lnTo>
                      <a:pt x="2" y="27"/>
                    </a:lnTo>
                    <a:lnTo>
                      <a:pt x="1" y="24"/>
                    </a:lnTo>
                    <a:lnTo>
                      <a:pt x="0" y="22"/>
                    </a:lnTo>
                    <a:lnTo>
                      <a:pt x="0" y="19"/>
                    </a:lnTo>
                    <a:lnTo>
                      <a:pt x="0" y="16"/>
                    </a:lnTo>
                    <a:lnTo>
                      <a:pt x="1" y="13"/>
                    </a:lnTo>
                    <a:lnTo>
                      <a:pt x="1" y="10"/>
                    </a:lnTo>
                    <a:lnTo>
                      <a:pt x="0" y="7"/>
                    </a:lnTo>
                    <a:lnTo>
                      <a:pt x="23" y="0"/>
                    </a:lnTo>
                    <a:lnTo>
                      <a:pt x="25" y="27"/>
                    </a:lnTo>
                  </a:path>
                </a:pathLst>
              </a:custGeom>
              <a:solidFill>
                <a:srgbClr val="B2B2B2"/>
              </a:solidFill>
              <a:ln w="9525" cap="rnd">
                <a:noFill/>
                <a:round/>
                <a:headEnd/>
                <a:tailEnd/>
              </a:ln>
              <a:effectLst/>
            </p:spPr>
            <p:txBody>
              <a:bodyPr/>
              <a:lstStyle/>
              <a:p>
                <a:endParaRPr lang="cs-CZ"/>
              </a:p>
            </p:txBody>
          </p:sp>
          <p:sp>
            <p:nvSpPr>
              <p:cNvPr id="56" name="Freeform 54"/>
              <p:cNvSpPr>
                <a:spLocks/>
              </p:cNvSpPr>
              <p:nvPr/>
            </p:nvSpPr>
            <p:spPr bwMode="auto">
              <a:xfrm>
                <a:off x="1211" y="3344"/>
                <a:ext cx="20" cy="33"/>
              </a:xfrm>
              <a:custGeom>
                <a:avLst/>
                <a:gdLst/>
                <a:ahLst/>
                <a:cxnLst>
                  <a:cxn ang="0">
                    <a:pos x="14" y="27"/>
                  </a:cxn>
                  <a:cxn ang="0">
                    <a:pos x="12" y="28"/>
                  </a:cxn>
                  <a:cxn ang="0">
                    <a:pos x="7" y="28"/>
                  </a:cxn>
                  <a:cxn ang="0">
                    <a:pos x="3" y="28"/>
                  </a:cxn>
                  <a:cxn ang="0">
                    <a:pos x="0" y="28"/>
                  </a:cxn>
                  <a:cxn ang="0">
                    <a:pos x="0" y="25"/>
                  </a:cxn>
                  <a:cxn ang="0">
                    <a:pos x="0" y="22"/>
                  </a:cxn>
                  <a:cxn ang="0">
                    <a:pos x="0" y="18"/>
                  </a:cxn>
                  <a:cxn ang="0">
                    <a:pos x="1" y="14"/>
                  </a:cxn>
                  <a:cxn ang="0">
                    <a:pos x="2" y="10"/>
                  </a:cxn>
                  <a:cxn ang="0">
                    <a:pos x="3" y="7"/>
                  </a:cxn>
                  <a:cxn ang="0">
                    <a:pos x="6" y="3"/>
                  </a:cxn>
                  <a:cxn ang="0">
                    <a:pos x="7" y="0"/>
                  </a:cxn>
                  <a:cxn ang="0">
                    <a:pos x="7" y="3"/>
                  </a:cxn>
                  <a:cxn ang="0">
                    <a:pos x="8" y="7"/>
                  </a:cxn>
                  <a:cxn ang="0">
                    <a:pos x="11" y="10"/>
                  </a:cxn>
                  <a:cxn ang="0">
                    <a:pos x="12" y="13"/>
                  </a:cxn>
                  <a:cxn ang="0">
                    <a:pos x="14" y="16"/>
                  </a:cxn>
                  <a:cxn ang="0">
                    <a:pos x="16" y="19"/>
                  </a:cxn>
                  <a:cxn ang="0">
                    <a:pos x="16" y="23"/>
                  </a:cxn>
                  <a:cxn ang="0">
                    <a:pos x="14" y="27"/>
                  </a:cxn>
                </a:cxnLst>
                <a:rect l="0" t="0" r="r" b="b"/>
                <a:pathLst>
                  <a:path w="17" h="29">
                    <a:moveTo>
                      <a:pt x="14" y="27"/>
                    </a:moveTo>
                    <a:lnTo>
                      <a:pt x="12" y="28"/>
                    </a:lnTo>
                    <a:lnTo>
                      <a:pt x="7" y="28"/>
                    </a:lnTo>
                    <a:lnTo>
                      <a:pt x="3" y="28"/>
                    </a:lnTo>
                    <a:lnTo>
                      <a:pt x="0" y="28"/>
                    </a:lnTo>
                    <a:lnTo>
                      <a:pt x="0" y="25"/>
                    </a:lnTo>
                    <a:lnTo>
                      <a:pt x="0" y="22"/>
                    </a:lnTo>
                    <a:lnTo>
                      <a:pt x="0" y="18"/>
                    </a:lnTo>
                    <a:lnTo>
                      <a:pt x="1" y="14"/>
                    </a:lnTo>
                    <a:lnTo>
                      <a:pt x="2" y="10"/>
                    </a:lnTo>
                    <a:lnTo>
                      <a:pt x="3" y="7"/>
                    </a:lnTo>
                    <a:lnTo>
                      <a:pt x="6" y="3"/>
                    </a:lnTo>
                    <a:lnTo>
                      <a:pt x="7" y="0"/>
                    </a:lnTo>
                    <a:lnTo>
                      <a:pt x="7" y="3"/>
                    </a:lnTo>
                    <a:lnTo>
                      <a:pt x="8" y="7"/>
                    </a:lnTo>
                    <a:lnTo>
                      <a:pt x="11" y="10"/>
                    </a:lnTo>
                    <a:lnTo>
                      <a:pt x="12" y="13"/>
                    </a:lnTo>
                    <a:lnTo>
                      <a:pt x="14" y="16"/>
                    </a:lnTo>
                    <a:lnTo>
                      <a:pt x="16" y="19"/>
                    </a:lnTo>
                    <a:lnTo>
                      <a:pt x="16" y="23"/>
                    </a:lnTo>
                    <a:lnTo>
                      <a:pt x="14" y="27"/>
                    </a:lnTo>
                  </a:path>
                </a:pathLst>
              </a:custGeom>
              <a:solidFill>
                <a:srgbClr val="B2B2B2"/>
              </a:solidFill>
              <a:ln w="9525" cap="rnd">
                <a:noFill/>
                <a:round/>
                <a:headEnd/>
                <a:tailEnd/>
              </a:ln>
              <a:effectLst/>
            </p:spPr>
            <p:txBody>
              <a:bodyPr/>
              <a:lstStyle/>
              <a:p>
                <a:endParaRPr lang="cs-CZ"/>
              </a:p>
            </p:txBody>
          </p:sp>
          <p:sp>
            <p:nvSpPr>
              <p:cNvPr id="57" name="Freeform 55"/>
              <p:cNvSpPr>
                <a:spLocks/>
              </p:cNvSpPr>
              <p:nvPr/>
            </p:nvSpPr>
            <p:spPr bwMode="auto">
              <a:xfrm>
                <a:off x="2234" y="3350"/>
                <a:ext cx="469" cy="127"/>
              </a:xfrm>
              <a:custGeom>
                <a:avLst/>
                <a:gdLst/>
                <a:ahLst/>
                <a:cxnLst>
                  <a:cxn ang="0">
                    <a:pos x="323" y="26"/>
                  </a:cxn>
                  <a:cxn ang="0">
                    <a:pos x="333" y="36"/>
                  </a:cxn>
                  <a:cxn ang="0">
                    <a:pos x="343" y="47"/>
                  </a:cxn>
                  <a:cxn ang="0">
                    <a:pos x="353" y="57"/>
                  </a:cxn>
                  <a:cxn ang="0">
                    <a:pos x="362" y="67"/>
                  </a:cxn>
                  <a:cxn ang="0">
                    <a:pos x="372" y="78"/>
                  </a:cxn>
                  <a:cxn ang="0">
                    <a:pos x="382" y="89"/>
                  </a:cxn>
                  <a:cxn ang="0">
                    <a:pos x="393" y="100"/>
                  </a:cxn>
                  <a:cxn ang="0">
                    <a:pos x="404" y="112"/>
                  </a:cxn>
                  <a:cxn ang="0">
                    <a:pos x="398" y="112"/>
                  </a:cxn>
                  <a:cxn ang="0">
                    <a:pos x="391" y="113"/>
                  </a:cxn>
                  <a:cxn ang="0">
                    <a:pos x="384" y="113"/>
                  </a:cxn>
                  <a:cxn ang="0">
                    <a:pos x="377" y="112"/>
                  </a:cxn>
                  <a:cxn ang="0">
                    <a:pos x="370" y="111"/>
                  </a:cxn>
                  <a:cxn ang="0">
                    <a:pos x="364" y="107"/>
                  </a:cxn>
                  <a:cxn ang="0">
                    <a:pos x="359" y="103"/>
                  </a:cxn>
                  <a:cxn ang="0">
                    <a:pos x="356" y="96"/>
                  </a:cxn>
                  <a:cxn ang="0">
                    <a:pos x="349" y="88"/>
                  </a:cxn>
                  <a:cxn ang="0">
                    <a:pos x="330" y="86"/>
                  </a:cxn>
                  <a:cxn ang="0">
                    <a:pos x="311" y="84"/>
                  </a:cxn>
                  <a:cxn ang="0">
                    <a:pos x="293" y="81"/>
                  </a:cxn>
                  <a:cxn ang="0">
                    <a:pos x="275" y="80"/>
                  </a:cxn>
                  <a:cxn ang="0">
                    <a:pos x="256" y="77"/>
                  </a:cxn>
                  <a:cxn ang="0">
                    <a:pos x="237" y="75"/>
                  </a:cxn>
                  <a:cxn ang="0">
                    <a:pos x="219" y="73"/>
                  </a:cxn>
                  <a:cxn ang="0">
                    <a:pos x="201" y="69"/>
                  </a:cxn>
                  <a:cxn ang="0">
                    <a:pos x="183" y="66"/>
                  </a:cxn>
                  <a:cxn ang="0">
                    <a:pos x="165" y="62"/>
                  </a:cxn>
                  <a:cxn ang="0">
                    <a:pos x="147" y="58"/>
                  </a:cxn>
                  <a:cxn ang="0">
                    <a:pos x="130" y="53"/>
                  </a:cxn>
                  <a:cxn ang="0">
                    <a:pos x="113" y="47"/>
                  </a:cxn>
                  <a:cxn ang="0">
                    <a:pos x="96" y="40"/>
                  </a:cxn>
                  <a:cxn ang="0">
                    <a:pos x="79" y="32"/>
                  </a:cxn>
                  <a:cxn ang="0">
                    <a:pos x="63" y="23"/>
                  </a:cxn>
                  <a:cxn ang="0">
                    <a:pos x="56" y="25"/>
                  </a:cxn>
                  <a:cxn ang="0">
                    <a:pos x="48" y="25"/>
                  </a:cxn>
                  <a:cxn ang="0">
                    <a:pos x="41" y="25"/>
                  </a:cxn>
                  <a:cxn ang="0">
                    <a:pos x="33" y="25"/>
                  </a:cxn>
                  <a:cxn ang="0">
                    <a:pos x="24" y="24"/>
                  </a:cxn>
                  <a:cxn ang="0">
                    <a:pos x="16" y="23"/>
                  </a:cxn>
                  <a:cxn ang="0">
                    <a:pos x="8" y="22"/>
                  </a:cxn>
                  <a:cxn ang="0">
                    <a:pos x="0" y="22"/>
                  </a:cxn>
                  <a:cxn ang="0">
                    <a:pos x="58" y="0"/>
                  </a:cxn>
                  <a:cxn ang="0">
                    <a:pos x="74" y="4"/>
                  </a:cxn>
                  <a:cxn ang="0">
                    <a:pos x="91" y="7"/>
                  </a:cxn>
                  <a:cxn ang="0">
                    <a:pos x="107" y="10"/>
                  </a:cxn>
                  <a:cxn ang="0">
                    <a:pos x="124" y="13"/>
                  </a:cxn>
                  <a:cxn ang="0">
                    <a:pos x="140" y="15"/>
                  </a:cxn>
                  <a:cxn ang="0">
                    <a:pos x="156" y="17"/>
                  </a:cxn>
                  <a:cxn ang="0">
                    <a:pos x="172" y="18"/>
                  </a:cxn>
                  <a:cxn ang="0">
                    <a:pos x="188" y="19"/>
                  </a:cxn>
                  <a:cxn ang="0">
                    <a:pos x="205" y="21"/>
                  </a:cxn>
                  <a:cxn ang="0">
                    <a:pos x="221" y="22"/>
                  </a:cxn>
                  <a:cxn ang="0">
                    <a:pos x="238" y="23"/>
                  </a:cxn>
                  <a:cxn ang="0">
                    <a:pos x="255" y="23"/>
                  </a:cxn>
                  <a:cxn ang="0">
                    <a:pos x="271" y="24"/>
                  </a:cxn>
                  <a:cxn ang="0">
                    <a:pos x="288" y="25"/>
                  </a:cxn>
                  <a:cxn ang="0">
                    <a:pos x="306" y="25"/>
                  </a:cxn>
                  <a:cxn ang="0">
                    <a:pos x="323" y="26"/>
                  </a:cxn>
                </a:cxnLst>
                <a:rect l="0" t="0" r="r" b="b"/>
                <a:pathLst>
                  <a:path w="405" h="114">
                    <a:moveTo>
                      <a:pt x="323" y="26"/>
                    </a:moveTo>
                    <a:lnTo>
                      <a:pt x="333" y="36"/>
                    </a:lnTo>
                    <a:lnTo>
                      <a:pt x="343" y="47"/>
                    </a:lnTo>
                    <a:lnTo>
                      <a:pt x="353" y="57"/>
                    </a:lnTo>
                    <a:lnTo>
                      <a:pt x="362" y="67"/>
                    </a:lnTo>
                    <a:lnTo>
                      <a:pt x="372" y="78"/>
                    </a:lnTo>
                    <a:lnTo>
                      <a:pt x="382" y="89"/>
                    </a:lnTo>
                    <a:lnTo>
                      <a:pt x="393" y="100"/>
                    </a:lnTo>
                    <a:lnTo>
                      <a:pt x="404" y="112"/>
                    </a:lnTo>
                    <a:lnTo>
                      <a:pt x="398" y="112"/>
                    </a:lnTo>
                    <a:lnTo>
                      <a:pt x="391" y="113"/>
                    </a:lnTo>
                    <a:lnTo>
                      <a:pt x="384" y="113"/>
                    </a:lnTo>
                    <a:lnTo>
                      <a:pt x="377" y="112"/>
                    </a:lnTo>
                    <a:lnTo>
                      <a:pt x="370" y="111"/>
                    </a:lnTo>
                    <a:lnTo>
                      <a:pt x="364" y="107"/>
                    </a:lnTo>
                    <a:lnTo>
                      <a:pt x="359" y="103"/>
                    </a:lnTo>
                    <a:lnTo>
                      <a:pt x="356" y="96"/>
                    </a:lnTo>
                    <a:lnTo>
                      <a:pt x="349" y="88"/>
                    </a:lnTo>
                    <a:lnTo>
                      <a:pt x="330" y="86"/>
                    </a:lnTo>
                    <a:lnTo>
                      <a:pt x="311" y="84"/>
                    </a:lnTo>
                    <a:lnTo>
                      <a:pt x="293" y="81"/>
                    </a:lnTo>
                    <a:lnTo>
                      <a:pt x="275" y="80"/>
                    </a:lnTo>
                    <a:lnTo>
                      <a:pt x="256" y="77"/>
                    </a:lnTo>
                    <a:lnTo>
                      <a:pt x="237" y="75"/>
                    </a:lnTo>
                    <a:lnTo>
                      <a:pt x="219" y="73"/>
                    </a:lnTo>
                    <a:lnTo>
                      <a:pt x="201" y="69"/>
                    </a:lnTo>
                    <a:lnTo>
                      <a:pt x="183" y="66"/>
                    </a:lnTo>
                    <a:lnTo>
                      <a:pt x="165" y="62"/>
                    </a:lnTo>
                    <a:lnTo>
                      <a:pt x="147" y="58"/>
                    </a:lnTo>
                    <a:lnTo>
                      <a:pt x="130" y="53"/>
                    </a:lnTo>
                    <a:lnTo>
                      <a:pt x="113" y="47"/>
                    </a:lnTo>
                    <a:lnTo>
                      <a:pt x="96" y="40"/>
                    </a:lnTo>
                    <a:lnTo>
                      <a:pt x="79" y="32"/>
                    </a:lnTo>
                    <a:lnTo>
                      <a:pt x="63" y="23"/>
                    </a:lnTo>
                    <a:lnTo>
                      <a:pt x="56" y="25"/>
                    </a:lnTo>
                    <a:lnTo>
                      <a:pt x="48" y="25"/>
                    </a:lnTo>
                    <a:lnTo>
                      <a:pt x="41" y="25"/>
                    </a:lnTo>
                    <a:lnTo>
                      <a:pt x="33" y="25"/>
                    </a:lnTo>
                    <a:lnTo>
                      <a:pt x="24" y="24"/>
                    </a:lnTo>
                    <a:lnTo>
                      <a:pt x="16" y="23"/>
                    </a:lnTo>
                    <a:lnTo>
                      <a:pt x="8" y="22"/>
                    </a:lnTo>
                    <a:lnTo>
                      <a:pt x="0" y="22"/>
                    </a:lnTo>
                    <a:lnTo>
                      <a:pt x="58" y="0"/>
                    </a:lnTo>
                    <a:lnTo>
                      <a:pt x="74" y="4"/>
                    </a:lnTo>
                    <a:lnTo>
                      <a:pt x="91" y="7"/>
                    </a:lnTo>
                    <a:lnTo>
                      <a:pt x="107" y="10"/>
                    </a:lnTo>
                    <a:lnTo>
                      <a:pt x="124" y="13"/>
                    </a:lnTo>
                    <a:lnTo>
                      <a:pt x="140" y="15"/>
                    </a:lnTo>
                    <a:lnTo>
                      <a:pt x="156" y="17"/>
                    </a:lnTo>
                    <a:lnTo>
                      <a:pt x="172" y="18"/>
                    </a:lnTo>
                    <a:lnTo>
                      <a:pt x="188" y="19"/>
                    </a:lnTo>
                    <a:lnTo>
                      <a:pt x="205" y="21"/>
                    </a:lnTo>
                    <a:lnTo>
                      <a:pt x="221" y="22"/>
                    </a:lnTo>
                    <a:lnTo>
                      <a:pt x="238" y="23"/>
                    </a:lnTo>
                    <a:lnTo>
                      <a:pt x="255" y="23"/>
                    </a:lnTo>
                    <a:lnTo>
                      <a:pt x="271" y="24"/>
                    </a:lnTo>
                    <a:lnTo>
                      <a:pt x="288" y="25"/>
                    </a:lnTo>
                    <a:lnTo>
                      <a:pt x="306" y="25"/>
                    </a:lnTo>
                    <a:lnTo>
                      <a:pt x="323" y="26"/>
                    </a:lnTo>
                  </a:path>
                </a:pathLst>
              </a:custGeom>
              <a:solidFill>
                <a:srgbClr val="FFFFFF"/>
              </a:solidFill>
              <a:ln w="9525" cap="rnd">
                <a:noFill/>
                <a:round/>
                <a:headEnd/>
                <a:tailEnd/>
              </a:ln>
              <a:effectLst/>
            </p:spPr>
            <p:txBody>
              <a:bodyPr/>
              <a:lstStyle/>
              <a:p>
                <a:endParaRPr lang="cs-CZ"/>
              </a:p>
            </p:txBody>
          </p:sp>
          <p:sp>
            <p:nvSpPr>
              <p:cNvPr id="58" name="Freeform 56"/>
              <p:cNvSpPr>
                <a:spLocks/>
              </p:cNvSpPr>
              <p:nvPr/>
            </p:nvSpPr>
            <p:spPr bwMode="auto">
              <a:xfrm>
                <a:off x="784" y="3352"/>
                <a:ext cx="39" cy="29"/>
              </a:xfrm>
              <a:custGeom>
                <a:avLst/>
                <a:gdLst/>
                <a:ahLst/>
                <a:cxnLst>
                  <a:cxn ang="0">
                    <a:pos x="31" y="0"/>
                  </a:cxn>
                  <a:cxn ang="0">
                    <a:pos x="33" y="7"/>
                  </a:cxn>
                  <a:cxn ang="0">
                    <a:pos x="32" y="12"/>
                  </a:cxn>
                  <a:cxn ang="0">
                    <a:pos x="29" y="15"/>
                  </a:cxn>
                  <a:cxn ang="0">
                    <a:pos x="23" y="17"/>
                  </a:cxn>
                  <a:cxn ang="0">
                    <a:pos x="17" y="19"/>
                  </a:cxn>
                  <a:cxn ang="0">
                    <a:pos x="11" y="21"/>
                  </a:cxn>
                  <a:cxn ang="0">
                    <a:pos x="4" y="23"/>
                  </a:cxn>
                  <a:cxn ang="0">
                    <a:pos x="0" y="25"/>
                  </a:cxn>
                  <a:cxn ang="0">
                    <a:pos x="1" y="19"/>
                  </a:cxn>
                  <a:cxn ang="0">
                    <a:pos x="3" y="15"/>
                  </a:cxn>
                  <a:cxn ang="0">
                    <a:pos x="7" y="11"/>
                  </a:cxn>
                  <a:cxn ang="0">
                    <a:pos x="11" y="9"/>
                  </a:cxn>
                  <a:cxn ang="0">
                    <a:pos x="16" y="7"/>
                  </a:cxn>
                  <a:cxn ang="0">
                    <a:pos x="22" y="5"/>
                  </a:cxn>
                  <a:cxn ang="0">
                    <a:pos x="26" y="2"/>
                  </a:cxn>
                  <a:cxn ang="0">
                    <a:pos x="31" y="0"/>
                  </a:cxn>
                </a:cxnLst>
                <a:rect l="0" t="0" r="r" b="b"/>
                <a:pathLst>
                  <a:path w="34" h="26">
                    <a:moveTo>
                      <a:pt x="31" y="0"/>
                    </a:moveTo>
                    <a:lnTo>
                      <a:pt x="33" y="7"/>
                    </a:lnTo>
                    <a:lnTo>
                      <a:pt x="32" y="12"/>
                    </a:lnTo>
                    <a:lnTo>
                      <a:pt x="29" y="15"/>
                    </a:lnTo>
                    <a:lnTo>
                      <a:pt x="23" y="17"/>
                    </a:lnTo>
                    <a:lnTo>
                      <a:pt x="17" y="19"/>
                    </a:lnTo>
                    <a:lnTo>
                      <a:pt x="11" y="21"/>
                    </a:lnTo>
                    <a:lnTo>
                      <a:pt x="4" y="23"/>
                    </a:lnTo>
                    <a:lnTo>
                      <a:pt x="0" y="25"/>
                    </a:lnTo>
                    <a:lnTo>
                      <a:pt x="1" y="19"/>
                    </a:lnTo>
                    <a:lnTo>
                      <a:pt x="3" y="15"/>
                    </a:lnTo>
                    <a:lnTo>
                      <a:pt x="7" y="11"/>
                    </a:lnTo>
                    <a:lnTo>
                      <a:pt x="11" y="9"/>
                    </a:lnTo>
                    <a:lnTo>
                      <a:pt x="16" y="7"/>
                    </a:lnTo>
                    <a:lnTo>
                      <a:pt x="22" y="5"/>
                    </a:lnTo>
                    <a:lnTo>
                      <a:pt x="26" y="2"/>
                    </a:lnTo>
                    <a:lnTo>
                      <a:pt x="31" y="0"/>
                    </a:lnTo>
                  </a:path>
                </a:pathLst>
              </a:custGeom>
              <a:solidFill>
                <a:srgbClr val="7F7F7F"/>
              </a:solidFill>
              <a:ln w="9525" cap="rnd">
                <a:noFill/>
                <a:round/>
                <a:headEnd/>
                <a:tailEnd/>
              </a:ln>
              <a:effectLst/>
            </p:spPr>
            <p:txBody>
              <a:bodyPr/>
              <a:lstStyle/>
              <a:p>
                <a:endParaRPr lang="cs-CZ"/>
              </a:p>
            </p:txBody>
          </p:sp>
          <p:sp>
            <p:nvSpPr>
              <p:cNvPr id="59" name="Freeform 57"/>
              <p:cNvSpPr>
                <a:spLocks/>
              </p:cNvSpPr>
              <p:nvPr/>
            </p:nvSpPr>
            <p:spPr bwMode="auto">
              <a:xfrm>
                <a:off x="1422" y="3352"/>
                <a:ext cx="44" cy="19"/>
              </a:xfrm>
              <a:custGeom>
                <a:avLst/>
                <a:gdLst/>
                <a:ahLst/>
                <a:cxnLst>
                  <a:cxn ang="0">
                    <a:pos x="37" y="0"/>
                  </a:cxn>
                  <a:cxn ang="0">
                    <a:pos x="34" y="4"/>
                  </a:cxn>
                  <a:cxn ang="0">
                    <a:pos x="30" y="6"/>
                  </a:cxn>
                  <a:cxn ang="0">
                    <a:pos x="26" y="8"/>
                  </a:cxn>
                  <a:cxn ang="0">
                    <a:pos x="22" y="9"/>
                  </a:cxn>
                  <a:cxn ang="0">
                    <a:pos x="17" y="11"/>
                  </a:cxn>
                  <a:cxn ang="0">
                    <a:pos x="13" y="12"/>
                  </a:cxn>
                  <a:cxn ang="0">
                    <a:pos x="8" y="14"/>
                  </a:cxn>
                  <a:cxn ang="0">
                    <a:pos x="4" y="16"/>
                  </a:cxn>
                  <a:cxn ang="0">
                    <a:pos x="3" y="12"/>
                  </a:cxn>
                  <a:cxn ang="0">
                    <a:pos x="1" y="9"/>
                  </a:cxn>
                  <a:cxn ang="0">
                    <a:pos x="0" y="6"/>
                  </a:cxn>
                  <a:cxn ang="0">
                    <a:pos x="0" y="2"/>
                  </a:cxn>
                  <a:cxn ang="0">
                    <a:pos x="4" y="1"/>
                  </a:cxn>
                  <a:cxn ang="0">
                    <a:pos x="9" y="1"/>
                  </a:cxn>
                  <a:cxn ang="0">
                    <a:pos x="13" y="0"/>
                  </a:cxn>
                  <a:cxn ang="0">
                    <a:pos x="18" y="0"/>
                  </a:cxn>
                  <a:cxn ang="0">
                    <a:pos x="23" y="1"/>
                  </a:cxn>
                  <a:cxn ang="0">
                    <a:pos x="28" y="1"/>
                  </a:cxn>
                  <a:cxn ang="0">
                    <a:pos x="32" y="0"/>
                  </a:cxn>
                  <a:cxn ang="0">
                    <a:pos x="37" y="0"/>
                  </a:cxn>
                </a:cxnLst>
                <a:rect l="0" t="0" r="r" b="b"/>
                <a:pathLst>
                  <a:path w="38" h="17">
                    <a:moveTo>
                      <a:pt x="37" y="0"/>
                    </a:moveTo>
                    <a:lnTo>
                      <a:pt x="34" y="4"/>
                    </a:lnTo>
                    <a:lnTo>
                      <a:pt x="30" y="6"/>
                    </a:lnTo>
                    <a:lnTo>
                      <a:pt x="26" y="8"/>
                    </a:lnTo>
                    <a:lnTo>
                      <a:pt x="22" y="9"/>
                    </a:lnTo>
                    <a:lnTo>
                      <a:pt x="17" y="11"/>
                    </a:lnTo>
                    <a:lnTo>
                      <a:pt x="13" y="12"/>
                    </a:lnTo>
                    <a:lnTo>
                      <a:pt x="8" y="14"/>
                    </a:lnTo>
                    <a:lnTo>
                      <a:pt x="4" y="16"/>
                    </a:lnTo>
                    <a:lnTo>
                      <a:pt x="3" y="12"/>
                    </a:lnTo>
                    <a:lnTo>
                      <a:pt x="1" y="9"/>
                    </a:lnTo>
                    <a:lnTo>
                      <a:pt x="0" y="6"/>
                    </a:lnTo>
                    <a:lnTo>
                      <a:pt x="0" y="2"/>
                    </a:lnTo>
                    <a:lnTo>
                      <a:pt x="4" y="1"/>
                    </a:lnTo>
                    <a:lnTo>
                      <a:pt x="9" y="1"/>
                    </a:lnTo>
                    <a:lnTo>
                      <a:pt x="13" y="0"/>
                    </a:lnTo>
                    <a:lnTo>
                      <a:pt x="18" y="0"/>
                    </a:lnTo>
                    <a:lnTo>
                      <a:pt x="23" y="1"/>
                    </a:lnTo>
                    <a:lnTo>
                      <a:pt x="28" y="1"/>
                    </a:lnTo>
                    <a:lnTo>
                      <a:pt x="32" y="0"/>
                    </a:lnTo>
                    <a:lnTo>
                      <a:pt x="37" y="0"/>
                    </a:lnTo>
                  </a:path>
                </a:pathLst>
              </a:custGeom>
              <a:solidFill>
                <a:srgbClr val="CCCCCC"/>
              </a:solidFill>
              <a:ln w="9525" cap="rnd">
                <a:noFill/>
                <a:round/>
                <a:headEnd/>
                <a:tailEnd/>
              </a:ln>
              <a:effectLst/>
            </p:spPr>
            <p:txBody>
              <a:bodyPr/>
              <a:lstStyle/>
              <a:p>
                <a:endParaRPr lang="cs-CZ"/>
              </a:p>
            </p:txBody>
          </p:sp>
          <p:sp>
            <p:nvSpPr>
              <p:cNvPr id="60" name="Freeform 58"/>
              <p:cNvSpPr>
                <a:spLocks/>
              </p:cNvSpPr>
              <p:nvPr/>
            </p:nvSpPr>
            <p:spPr bwMode="auto">
              <a:xfrm>
                <a:off x="1269" y="3354"/>
                <a:ext cx="292" cy="304"/>
              </a:xfrm>
              <a:custGeom>
                <a:avLst/>
                <a:gdLst/>
                <a:ahLst/>
                <a:cxnLst>
                  <a:cxn ang="0">
                    <a:pos x="154" y="69"/>
                  </a:cxn>
                  <a:cxn ang="0">
                    <a:pos x="177" y="73"/>
                  </a:cxn>
                  <a:cxn ang="0">
                    <a:pos x="202" y="77"/>
                  </a:cxn>
                  <a:cxn ang="0">
                    <a:pos x="219" y="91"/>
                  </a:cxn>
                  <a:cxn ang="0">
                    <a:pos x="234" y="109"/>
                  </a:cxn>
                  <a:cxn ang="0">
                    <a:pos x="236" y="124"/>
                  </a:cxn>
                  <a:cxn ang="0">
                    <a:pos x="219" y="128"/>
                  </a:cxn>
                  <a:cxn ang="0">
                    <a:pos x="203" y="134"/>
                  </a:cxn>
                  <a:cxn ang="0">
                    <a:pos x="202" y="151"/>
                  </a:cxn>
                  <a:cxn ang="0">
                    <a:pos x="208" y="169"/>
                  </a:cxn>
                  <a:cxn ang="0">
                    <a:pos x="218" y="186"/>
                  </a:cxn>
                  <a:cxn ang="0">
                    <a:pos x="229" y="184"/>
                  </a:cxn>
                  <a:cxn ang="0">
                    <a:pos x="241" y="181"/>
                  </a:cxn>
                  <a:cxn ang="0">
                    <a:pos x="250" y="183"/>
                  </a:cxn>
                  <a:cxn ang="0">
                    <a:pos x="251" y="193"/>
                  </a:cxn>
                  <a:cxn ang="0">
                    <a:pos x="245" y="200"/>
                  </a:cxn>
                  <a:cxn ang="0">
                    <a:pos x="239" y="204"/>
                  </a:cxn>
                  <a:cxn ang="0">
                    <a:pos x="239" y="208"/>
                  </a:cxn>
                  <a:cxn ang="0">
                    <a:pos x="243" y="211"/>
                  </a:cxn>
                  <a:cxn ang="0">
                    <a:pos x="242" y="217"/>
                  </a:cxn>
                  <a:cxn ang="0">
                    <a:pos x="233" y="227"/>
                  </a:cxn>
                  <a:cxn ang="0">
                    <a:pos x="220" y="232"/>
                  </a:cxn>
                  <a:cxn ang="0">
                    <a:pos x="202" y="229"/>
                  </a:cxn>
                  <a:cxn ang="0">
                    <a:pos x="185" y="226"/>
                  </a:cxn>
                  <a:cxn ang="0">
                    <a:pos x="175" y="240"/>
                  </a:cxn>
                  <a:cxn ang="0">
                    <a:pos x="156" y="251"/>
                  </a:cxn>
                  <a:cxn ang="0">
                    <a:pos x="133" y="253"/>
                  </a:cxn>
                  <a:cxn ang="0">
                    <a:pos x="120" y="250"/>
                  </a:cxn>
                  <a:cxn ang="0">
                    <a:pos x="113" y="245"/>
                  </a:cxn>
                  <a:cxn ang="0">
                    <a:pos x="106" y="245"/>
                  </a:cxn>
                  <a:cxn ang="0">
                    <a:pos x="99" y="259"/>
                  </a:cxn>
                  <a:cxn ang="0">
                    <a:pos x="86" y="267"/>
                  </a:cxn>
                  <a:cxn ang="0">
                    <a:pos x="69" y="271"/>
                  </a:cxn>
                  <a:cxn ang="0">
                    <a:pos x="48" y="265"/>
                  </a:cxn>
                  <a:cxn ang="0">
                    <a:pos x="33" y="250"/>
                  </a:cxn>
                  <a:cxn ang="0">
                    <a:pos x="28" y="236"/>
                  </a:cxn>
                  <a:cxn ang="0">
                    <a:pos x="21" y="228"/>
                  </a:cxn>
                  <a:cxn ang="0">
                    <a:pos x="15" y="219"/>
                  </a:cxn>
                  <a:cxn ang="0">
                    <a:pos x="3" y="188"/>
                  </a:cxn>
                  <a:cxn ang="0">
                    <a:pos x="1" y="155"/>
                  </a:cxn>
                  <a:cxn ang="0">
                    <a:pos x="15" y="130"/>
                  </a:cxn>
                  <a:cxn ang="0">
                    <a:pos x="28" y="112"/>
                  </a:cxn>
                  <a:cxn ang="0">
                    <a:pos x="30" y="93"/>
                  </a:cxn>
                  <a:cxn ang="0">
                    <a:pos x="27" y="71"/>
                  </a:cxn>
                  <a:cxn ang="0">
                    <a:pos x="21" y="49"/>
                  </a:cxn>
                  <a:cxn ang="0">
                    <a:pos x="17" y="27"/>
                  </a:cxn>
                  <a:cxn ang="0">
                    <a:pos x="34" y="20"/>
                  </a:cxn>
                  <a:cxn ang="0">
                    <a:pos x="52" y="15"/>
                  </a:cxn>
                  <a:cxn ang="0">
                    <a:pos x="69" y="10"/>
                  </a:cxn>
                  <a:cxn ang="0">
                    <a:pos x="88" y="6"/>
                  </a:cxn>
                  <a:cxn ang="0">
                    <a:pos x="106" y="2"/>
                  </a:cxn>
                  <a:cxn ang="0">
                    <a:pos x="127" y="7"/>
                  </a:cxn>
                  <a:cxn ang="0">
                    <a:pos x="136" y="33"/>
                  </a:cxn>
                  <a:cxn ang="0">
                    <a:pos x="144" y="60"/>
                  </a:cxn>
                </a:cxnLst>
                <a:rect l="0" t="0" r="r" b="b"/>
                <a:pathLst>
                  <a:path w="252" h="272">
                    <a:moveTo>
                      <a:pt x="144" y="60"/>
                    </a:moveTo>
                    <a:lnTo>
                      <a:pt x="148" y="66"/>
                    </a:lnTo>
                    <a:lnTo>
                      <a:pt x="154" y="69"/>
                    </a:lnTo>
                    <a:lnTo>
                      <a:pt x="161" y="72"/>
                    </a:lnTo>
                    <a:lnTo>
                      <a:pt x="169" y="72"/>
                    </a:lnTo>
                    <a:lnTo>
                      <a:pt x="177" y="73"/>
                    </a:lnTo>
                    <a:lnTo>
                      <a:pt x="186" y="73"/>
                    </a:lnTo>
                    <a:lnTo>
                      <a:pt x="194" y="75"/>
                    </a:lnTo>
                    <a:lnTo>
                      <a:pt x="202" y="77"/>
                    </a:lnTo>
                    <a:lnTo>
                      <a:pt x="208" y="81"/>
                    </a:lnTo>
                    <a:lnTo>
                      <a:pt x="214" y="85"/>
                    </a:lnTo>
                    <a:lnTo>
                      <a:pt x="219" y="91"/>
                    </a:lnTo>
                    <a:lnTo>
                      <a:pt x="225" y="96"/>
                    </a:lnTo>
                    <a:lnTo>
                      <a:pt x="230" y="103"/>
                    </a:lnTo>
                    <a:lnTo>
                      <a:pt x="234" y="109"/>
                    </a:lnTo>
                    <a:lnTo>
                      <a:pt x="238" y="116"/>
                    </a:lnTo>
                    <a:lnTo>
                      <a:pt x="241" y="123"/>
                    </a:lnTo>
                    <a:lnTo>
                      <a:pt x="236" y="124"/>
                    </a:lnTo>
                    <a:lnTo>
                      <a:pt x="230" y="126"/>
                    </a:lnTo>
                    <a:lnTo>
                      <a:pt x="225" y="127"/>
                    </a:lnTo>
                    <a:lnTo>
                      <a:pt x="219" y="128"/>
                    </a:lnTo>
                    <a:lnTo>
                      <a:pt x="214" y="130"/>
                    </a:lnTo>
                    <a:lnTo>
                      <a:pt x="208" y="131"/>
                    </a:lnTo>
                    <a:lnTo>
                      <a:pt x="203" y="134"/>
                    </a:lnTo>
                    <a:lnTo>
                      <a:pt x="199" y="138"/>
                    </a:lnTo>
                    <a:lnTo>
                      <a:pt x="200" y="144"/>
                    </a:lnTo>
                    <a:lnTo>
                      <a:pt x="202" y="151"/>
                    </a:lnTo>
                    <a:lnTo>
                      <a:pt x="204" y="157"/>
                    </a:lnTo>
                    <a:lnTo>
                      <a:pt x="206" y="163"/>
                    </a:lnTo>
                    <a:lnTo>
                      <a:pt x="208" y="169"/>
                    </a:lnTo>
                    <a:lnTo>
                      <a:pt x="211" y="175"/>
                    </a:lnTo>
                    <a:lnTo>
                      <a:pt x="215" y="180"/>
                    </a:lnTo>
                    <a:lnTo>
                      <a:pt x="218" y="186"/>
                    </a:lnTo>
                    <a:lnTo>
                      <a:pt x="222" y="186"/>
                    </a:lnTo>
                    <a:lnTo>
                      <a:pt x="225" y="185"/>
                    </a:lnTo>
                    <a:lnTo>
                      <a:pt x="229" y="184"/>
                    </a:lnTo>
                    <a:lnTo>
                      <a:pt x="233" y="183"/>
                    </a:lnTo>
                    <a:lnTo>
                      <a:pt x="237" y="182"/>
                    </a:lnTo>
                    <a:lnTo>
                      <a:pt x="241" y="181"/>
                    </a:lnTo>
                    <a:lnTo>
                      <a:pt x="245" y="180"/>
                    </a:lnTo>
                    <a:lnTo>
                      <a:pt x="249" y="180"/>
                    </a:lnTo>
                    <a:lnTo>
                      <a:pt x="250" y="183"/>
                    </a:lnTo>
                    <a:lnTo>
                      <a:pt x="251" y="186"/>
                    </a:lnTo>
                    <a:lnTo>
                      <a:pt x="251" y="190"/>
                    </a:lnTo>
                    <a:lnTo>
                      <a:pt x="251" y="193"/>
                    </a:lnTo>
                    <a:lnTo>
                      <a:pt x="250" y="196"/>
                    </a:lnTo>
                    <a:lnTo>
                      <a:pt x="247" y="199"/>
                    </a:lnTo>
                    <a:lnTo>
                      <a:pt x="245" y="200"/>
                    </a:lnTo>
                    <a:lnTo>
                      <a:pt x="241" y="201"/>
                    </a:lnTo>
                    <a:lnTo>
                      <a:pt x="240" y="203"/>
                    </a:lnTo>
                    <a:lnTo>
                      <a:pt x="239" y="204"/>
                    </a:lnTo>
                    <a:lnTo>
                      <a:pt x="238" y="205"/>
                    </a:lnTo>
                    <a:lnTo>
                      <a:pt x="237" y="207"/>
                    </a:lnTo>
                    <a:lnTo>
                      <a:pt x="239" y="208"/>
                    </a:lnTo>
                    <a:lnTo>
                      <a:pt x="240" y="209"/>
                    </a:lnTo>
                    <a:lnTo>
                      <a:pt x="242" y="211"/>
                    </a:lnTo>
                    <a:lnTo>
                      <a:pt x="243" y="211"/>
                    </a:lnTo>
                    <a:lnTo>
                      <a:pt x="245" y="209"/>
                    </a:lnTo>
                    <a:lnTo>
                      <a:pt x="244" y="213"/>
                    </a:lnTo>
                    <a:lnTo>
                      <a:pt x="242" y="217"/>
                    </a:lnTo>
                    <a:lnTo>
                      <a:pt x="239" y="221"/>
                    </a:lnTo>
                    <a:lnTo>
                      <a:pt x="237" y="224"/>
                    </a:lnTo>
                    <a:lnTo>
                      <a:pt x="233" y="227"/>
                    </a:lnTo>
                    <a:lnTo>
                      <a:pt x="229" y="229"/>
                    </a:lnTo>
                    <a:lnTo>
                      <a:pt x="225" y="231"/>
                    </a:lnTo>
                    <a:lnTo>
                      <a:pt x="220" y="232"/>
                    </a:lnTo>
                    <a:lnTo>
                      <a:pt x="215" y="232"/>
                    </a:lnTo>
                    <a:lnTo>
                      <a:pt x="208" y="231"/>
                    </a:lnTo>
                    <a:lnTo>
                      <a:pt x="202" y="229"/>
                    </a:lnTo>
                    <a:lnTo>
                      <a:pt x="195" y="227"/>
                    </a:lnTo>
                    <a:lnTo>
                      <a:pt x="189" y="226"/>
                    </a:lnTo>
                    <a:lnTo>
                      <a:pt x="185" y="226"/>
                    </a:lnTo>
                    <a:lnTo>
                      <a:pt x="181" y="229"/>
                    </a:lnTo>
                    <a:lnTo>
                      <a:pt x="180" y="235"/>
                    </a:lnTo>
                    <a:lnTo>
                      <a:pt x="175" y="240"/>
                    </a:lnTo>
                    <a:lnTo>
                      <a:pt x="169" y="244"/>
                    </a:lnTo>
                    <a:lnTo>
                      <a:pt x="162" y="248"/>
                    </a:lnTo>
                    <a:lnTo>
                      <a:pt x="156" y="251"/>
                    </a:lnTo>
                    <a:lnTo>
                      <a:pt x="148" y="253"/>
                    </a:lnTo>
                    <a:lnTo>
                      <a:pt x="141" y="254"/>
                    </a:lnTo>
                    <a:lnTo>
                      <a:pt x="133" y="253"/>
                    </a:lnTo>
                    <a:lnTo>
                      <a:pt x="125" y="251"/>
                    </a:lnTo>
                    <a:lnTo>
                      <a:pt x="122" y="251"/>
                    </a:lnTo>
                    <a:lnTo>
                      <a:pt x="120" y="250"/>
                    </a:lnTo>
                    <a:lnTo>
                      <a:pt x="118" y="248"/>
                    </a:lnTo>
                    <a:lnTo>
                      <a:pt x="115" y="246"/>
                    </a:lnTo>
                    <a:lnTo>
                      <a:pt x="113" y="245"/>
                    </a:lnTo>
                    <a:lnTo>
                      <a:pt x="111" y="244"/>
                    </a:lnTo>
                    <a:lnTo>
                      <a:pt x="108" y="244"/>
                    </a:lnTo>
                    <a:lnTo>
                      <a:pt x="106" y="245"/>
                    </a:lnTo>
                    <a:lnTo>
                      <a:pt x="105" y="250"/>
                    </a:lnTo>
                    <a:lnTo>
                      <a:pt x="103" y="255"/>
                    </a:lnTo>
                    <a:lnTo>
                      <a:pt x="99" y="259"/>
                    </a:lnTo>
                    <a:lnTo>
                      <a:pt x="96" y="262"/>
                    </a:lnTo>
                    <a:lnTo>
                      <a:pt x="91" y="265"/>
                    </a:lnTo>
                    <a:lnTo>
                      <a:pt x="86" y="267"/>
                    </a:lnTo>
                    <a:lnTo>
                      <a:pt x="82" y="269"/>
                    </a:lnTo>
                    <a:lnTo>
                      <a:pt x="77" y="270"/>
                    </a:lnTo>
                    <a:lnTo>
                      <a:pt x="69" y="271"/>
                    </a:lnTo>
                    <a:lnTo>
                      <a:pt x="61" y="270"/>
                    </a:lnTo>
                    <a:lnTo>
                      <a:pt x="55" y="268"/>
                    </a:lnTo>
                    <a:lnTo>
                      <a:pt x="48" y="265"/>
                    </a:lnTo>
                    <a:lnTo>
                      <a:pt x="43" y="260"/>
                    </a:lnTo>
                    <a:lnTo>
                      <a:pt x="38" y="255"/>
                    </a:lnTo>
                    <a:lnTo>
                      <a:pt x="33" y="250"/>
                    </a:lnTo>
                    <a:lnTo>
                      <a:pt x="29" y="243"/>
                    </a:lnTo>
                    <a:lnTo>
                      <a:pt x="29" y="239"/>
                    </a:lnTo>
                    <a:lnTo>
                      <a:pt x="28" y="236"/>
                    </a:lnTo>
                    <a:lnTo>
                      <a:pt x="26" y="233"/>
                    </a:lnTo>
                    <a:lnTo>
                      <a:pt x="24" y="230"/>
                    </a:lnTo>
                    <a:lnTo>
                      <a:pt x="21" y="228"/>
                    </a:lnTo>
                    <a:lnTo>
                      <a:pt x="19" y="225"/>
                    </a:lnTo>
                    <a:lnTo>
                      <a:pt x="17" y="222"/>
                    </a:lnTo>
                    <a:lnTo>
                      <a:pt x="15" y="219"/>
                    </a:lnTo>
                    <a:lnTo>
                      <a:pt x="11" y="209"/>
                    </a:lnTo>
                    <a:lnTo>
                      <a:pt x="7" y="199"/>
                    </a:lnTo>
                    <a:lnTo>
                      <a:pt x="3" y="188"/>
                    </a:lnTo>
                    <a:lnTo>
                      <a:pt x="1" y="177"/>
                    </a:lnTo>
                    <a:lnTo>
                      <a:pt x="0" y="166"/>
                    </a:lnTo>
                    <a:lnTo>
                      <a:pt x="1" y="155"/>
                    </a:lnTo>
                    <a:lnTo>
                      <a:pt x="3" y="145"/>
                    </a:lnTo>
                    <a:lnTo>
                      <a:pt x="7" y="134"/>
                    </a:lnTo>
                    <a:lnTo>
                      <a:pt x="15" y="130"/>
                    </a:lnTo>
                    <a:lnTo>
                      <a:pt x="21" y="124"/>
                    </a:lnTo>
                    <a:lnTo>
                      <a:pt x="25" y="119"/>
                    </a:lnTo>
                    <a:lnTo>
                      <a:pt x="28" y="112"/>
                    </a:lnTo>
                    <a:lnTo>
                      <a:pt x="29" y="106"/>
                    </a:lnTo>
                    <a:lnTo>
                      <a:pt x="30" y="100"/>
                    </a:lnTo>
                    <a:lnTo>
                      <a:pt x="30" y="93"/>
                    </a:lnTo>
                    <a:lnTo>
                      <a:pt x="30" y="85"/>
                    </a:lnTo>
                    <a:lnTo>
                      <a:pt x="29" y="78"/>
                    </a:lnTo>
                    <a:lnTo>
                      <a:pt x="27" y="71"/>
                    </a:lnTo>
                    <a:lnTo>
                      <a:pt x="25" y="63"/>
                    </a:lnTo>
                    <a:lnTo>
                      <a:pt x="23" y="56"/>
                    </a:lnTo>
                    <a:lnTo>
                      <a:pt x="21" y="49"/>
                    </a:lnTo>
                    <a:lnTo>
                      <a:pt x="19" y="41"/>
                    </a:lnTo>
                    <a:lnTo>
                      <a:pt x="18" y="34"/>
                    </a:lnTo>
                    <a:lnTo>
                      <a:pt x="17" y="27"/>
                    </a:lnTo>
                    <a:lnTo>
                      <a:pt x="23" y="25"/>
                    </a:lnTo>
                    <a:lnTo>
                      <a:pt x="28" y="22"/>
                    </a:lnTo>
                    <a:lnTo>
                      <a:pt x="34" y="20"/>
                    </a:lnTo>
                    <a:lnTo>
                      <a:pt x="40" y="18"/>
                    </a:lnTo>
                    <a:lnTo>
                      <a:pt x="46" y="17"/>
                    </a:lnTo>
                    <a:lnTo>
                      <a:pt x="52" y="15"/>
                    </a:lnTo>
                    <a:lnTo>
                      <a:pt x="57" y="13"/>
                    </a:lnTo>
                    <a:lnTo>
                      <a:pt x="64" y="11"/>
                    </a:lnTo>
                    <a:lnTo>
                      <a:pt x="69" y="10"/>
                    </a:lnTo>
                    <a:lnTo>
                      <a:pt x="76" y="9"/>
                    </a:lnTo>
                    <a:lnTo>
                      <a:pt x="82" y="7"/>
                    </a:lnTo>
                    <a:lnTo>
                      <a:pt x="88" y="6"/>
                    </a:lnTo>
                    <a:lnTo>
                      <a:pt x="94" y="5"/>
                    </a:lnTo>
                    <a:lnTo>
                      <a:pt x="100" y="3"/>
                    </a:lnTo>
                    <a:lnTo>
                      <a:pt x="106" y="2"/>
                    </a:lnTo>
                    <a:lnTo>
                      <a:pt x="111" y="0"/>
                    </a:lnTo>
                    <a:lnTo>
                      <a:pt x="121" y="2"/>
                    </a:lnTo>
                    <a:lnTo>
                      <a:pt x="127" y="7"/>
                    </a:lnTo>
                    <a:lnTo>
                      <a:pt x="131" y="14"/>
                    </a:lnTo>
                    <a:lnTo>
                      <a:pt x="134" y="23"/>
                    </a:lnTo>
                    <a:lnTo>
                      <a:pt x="136" y="33"/>
                    </a:lnTo>
                    <a:lnTo>
                      <a:pt x="138" y="42"/>
                    </a:lnTo>
                    <a:lnTo>
                      <a:pt x="140" y="52"/>
                    </a:lnTo>
                    <a:lnTo>
                      <a:pt x="144" y="60"/>
                    </a:lnTo>
                  </a:path>
                </a:pathLst>
              </a:custGeom>
              <a:solidFill>
                <a:srgbClr val="D9D9D9"/>
              </a:solidFill>
              <a:ln w="9525" cap="rnd">
                <a:noFill/>
                <a:round/>
                <a:headEnd/>
                <a:tailEnd/>
              </a:ln>
              <a:effectLst/>
            </p:spPr>
            <p:txBody>
              <a:bodyPr/>
              <a:lstStyle/>
              <a:p>
                <a:endParaRPr lang="cs-CZ"/>
              </a:p>
            </p:txBody>
          </p:sp>
          <p:sp>
            <p:nvSpPr>
              <p:cNvPr id="61" name="Freeform 59"/>
              <p:cNvSpPr>
                <a:spLocks/>
              </p:cNvSpPr>
              <p:nvPr/>
            </p:nvSpPr>
            <p:spPr bwMode="auto">
              <a:xfrm>
                <a:off x="2638" y="3354"/>
                <a:ext cx="89" cy="48"/>
              </a:xfrm>
              <a:custGeom>
                <a:avLst/>
                <a:gdLst/>
                <a:ahLst/>
                <a:cxnLst>
                  <a:cxn ang="0">
                    <a:pos x="9" y="42"/>
                  </a:cxn>
                  <a:cxn ang="0">
                    <a:pos x="0" y="34"/>
                  </a:cxn>
                  <a:cxn ang="0">
                    <a:pos x="6" y="30"/>
                  </a:cxn>
                  <a:cxn ang="0">
                    <a:pos x="13" y="26"/>
                  </a:cxn>
                  <a:cxn ang="0">
                    <a:pos x="20" y="23"/>
                  </a:cxn>
                  <a:cxn ang="0">
                    <a:pos x="28" y="21"/>
                  </a:cxn>
                  <a:cxn ang="0">
                    <a:pos x="36" y="18"/>
                  </a:cxn>
                  <a:cxn ang="0">
                    <a:pos x="44" y="17"/>
                  </a:cxn>
                  <a:cxn ang="0">
                    <a:pos x="53" y="14"/>
                  </a:cxn>
                  <a:cxn ang="0">
                    <a:pos x="60" y="12"/>
                  </a:cxn>
                  <a:cxn ang="0">
                    <a:pos x="76" y="0"/>
                  </a:cxn>
                  <a:cxn ang="0">
                    <a:pos x="74" y="11"/>
                  </a:cxn>
                  <a:cxn ang="0">
                    <a:pos x="69" y="19"/>
                  </a:cxn>
                  <a:cxn ang="0">
                    <a:pos x="61" y="25"/>
                  </a:cxn>
                  <a:cxn ang="0">
                    <a:pos x="51" y="29"/>
                  </a:cxn>
                  <a:cxn ang="0">
                    <a:pos x="40" y="31"/>
                  </a:cxn>
                  <a:cxn ang="0">
                    <a:pos x="28" y="34"/>
                  </a:cxn>
                  <a:cxn ang="0">
                    <a:pos x="18" y="38"/>
                  </a:cxn>
                  <a:cxn ang="0">
                    <a:pos x="9" y="42"/>
                  </a:cxn>
                </a:cxnLst>
                <a:rect l="0" t="0" r="r" b="b"/>
                <a:pathLst>
                  <a:path w="77" h="43">
                    <a:moveTo>
                      <a:pt x="9" y="42"/>
                    </a:moveTo>
                    <a:lnTo>
                      <a:pt x="0" y="34"/>
                    </a:lnTo>
                    <a:lnTo>
                      <a:pt x="6" y="30"/>
                    </a:lnTo>
                    <a:lnTo>
                      <a:pt x="13" y="26"/>
                    </a:lnTo>
                    <a:lnTo>
                      <a:pt x="20" y="23"/>
                    </a:lnTo>
                    <a:lnTo>
                      <a:pt x="28" y="21"/>
                    </a:lnTo>
                    <a:lnTo>
                      <a:pt x="36" y="18"/>
                    </a:lnTo>
                    <a:lnTo>
                      <a:pt x="44" y="17"/>
                    </a:lnTo>
                    <a:lnTo>
                      <a:pt x="53" y="14"/>
                    </a:lnTo>
                    <a:lnTo>
                      <a:pt x="60" y="12"/>
                    </a:lnTo>
                    <a:lnTo>
                      <a:pt x="76" y="0"/>
                    </a:lnTo>
                    <a:lnTo>
                      <a:pt x="74" y="11"/>
                    </a:lnTo>
                    <a:lnTo>
                      <a:pt x="69" y="19"/>
                    </a:lnTo>
                    <a:lnTo>
                      <a:pt x="61" y="25"/>
                    </a:lnTo>
                    <a:lnTo>
                      <a:pt x="51" y="29"/>
                    </a:lnTo>
                    <a:lnTo>
                      <a:pt x="40" y="31"/>
                    </a:lnTo>
                    <a:lnTo>
                      <a:pt x="28" y="34"/>
                    </a:lnTo>
                    <a:lnTo>
                      <a:pt x="18" y="38"/>
                    </a:lnTo>
                    <a:lnTo>
                      <a:pt x="9" y="42"/>
                    </a:lnTo>
                  </a:path>
                </a:pathLst>
              </a:custGeom>
              <a:solidFill>
                <a:srgbClr val="FFFFFF"/>
              </a:solidFill>
              <a:ln w="9525" cap="rnd">
                <a:noFill/>
                <a:round/>
                <a:headEnd/>
                <a:tailEnd/>
              </a:ln>
              <a:effectLst/>
            </p:spPr>
            <p:txBody>
              <a:bodyPr/>
              <a:lstStyle/>
              <a:p>
                <a:endParaRPr lang="cs-CZ"/>
              </a:p>
            </p:txBody>
          </p:sp>
          <p:sp>
            <p:nvSpPr>
              <p:cNvPr id="62" name="Freeform 60"/>
              <p:cNvSpPr>
                <a:spLocks/>
              </p:cNvSpPr>
              <p:nvPr/>
            </p:nvSpPr>
            <p:spPr bwMode="auto">
              <a:xfrm>
                <a:off x="766" y="3368"/>
                <a:ext cx="20" cy="22"/>
              </a:xfrm>
              <a:custGeom>
                <a:avLst/>
                <a:gdLst/>
                <a:ahLst/>
                <a:cxnLst>
                  <a:cxn ang="0">
                    <a:pos x="10" y="0"/>
                  </a:cxn>
                  <a:cxn ang="0">
                    <a:pos x="16" y="3"/>
                  </a:cxn>
                  <a:cxn ang="0">
                    <a:pos x="16" y="5"/>
                  </a:cxn>
                  <a:cxn ang="0">
                    <a:pos x="16" y="7"/>
                  </a:cxn>
                  <a:cxn ang="0">
                    <a:pos x="10" y="10"/>
                  </a:cxn>
                  <a:cxn ang="0">
                    <a:pos x="8" y="12"/>
                  </a:cxn>
                  <a:cxn ang="0">
                    <a:pos x="5" y="14"/>
                  </a:cxn>
                  <a:cxn ang="0">
                    <a:pos x="0" y="17"/>
                  </a:cxn>
                  <a:cxn ang="0">
                    <a:pos x="0" y="19"/>
                  </a:cxn>
                  <a:cxn ang="0">
                    <a:pos x="5" y="0"/>
                  </a:cxn>
                  <a:cxn ang="0">
                    <a:pos x="10" y="0"/>
                  </a:cxn>
                </a:cxnLst>
                <a:rect l="0" t="0" r="r" b="b"/>
                <a:pathLst>
                  <a:path w="17" h="20">
                    <a:moveTo>
                      <a:pt x="10" y="0"/>
                    </a:moveTo>
                    <a:lnTo>
                      <a:pt x="16" y="3"/>
                    </a:lnTo>
                    <a:lnTo>
                      <a:pt x="16" y="5"/>
                    </a:lnTo>
                    <a:lnTo>
                      <a:pt x="16" y="7"/>
                    </a:lnTo>
                    <a:lnTo>
                      <a:pt x="10" y="10"/>
                    </a:lnTo>
                    <a:lnTo>
                      <a:pt x="8" y="12"/>
                    </a:lnTo>
                    <a:lnTo>
                      <a:pt x="5" y="14"/>
                    </a:lnTo>
                    <a:lnTo>
                      <a:pt x="0" y="17"/>
                    </a:lnTo>
                    <a:lnTo>
                      <a:pt x="0" y="19"/>
                    </a:lnTo>
                    <a:lnTo>
                      <a:pt x="5" y="0"/>
                    </a:lnTo>
                    <a:lnTo>
                      <a:pt x="10" y="0"/>
                    </a:lnTo>
                  </a:path>
                </a:pathLst>
              </a:custGeom>
              <a:solidFill>
                <a:srgbClr val="B2B2B2"/>
              </a:solidFill>
              <a:ln w="9525" cap="rnd">
                <a:noFill/>
                <a:round/>
                <a:headEnd/>
                <a:tailEnd/>
              </a:ln>
              <a:effectLst/>
            </p:spPr>
            <p:txBody>
              <a:bodyPr/>
              <a:lstStyle/>
              <a:p>
                <a:endParaRPr lang="cs-CZ"/>
              </a:p>
            </p:txBody>
          </p:sp>
          <p:sp>
            <p:nvSpPr>
              <p:cNvPr id="63" name="Freeform 61"/>
              <p:cNvSpPr>
                <a:spLocks/>
              </p:cNvSpPr>
              <p:nvPr/>
            </p:nvSpPr>
            <p:spPr bwMode="auto">
              <a:xfrm>
                <a:off x="1754" y="3371"/>
                <a:ext cx="525" cy="43"/>
              </a:xfrm>
              <a:custGeom>
                <a:avLst/>
                <a:gdLst/>
                <a:ahLst/>
                <a:cxnLst>
                  <a:cxn ang="0">
                    <a:pos x="443" y="26"/>
                  </a:cxn>
                  <a:cxn ang="0">
                    <a:pos x="416" y="27"/>
                  </a:cxn>
                  <a:cxn ang="0">
                    <a:pos x="391" y="27"/>
                  </a:cxn>
                  <a:cxn ang="0">
                    <a:pos x="365" y="27"/>
                  </a:cxn>
                  <a:cxn ang="0">
                    <a:pos x="340" y="27"/>
                  </a:cxn>
                  <a:cxn ang="0">
                    <a:pos x="315" y="27"/>
                  </a:cxn>
                  <a:cxn ang="0">
                    <a:pos x="290" y="27"/>
                  </a:cxn>
                  <a:cxn ang="0">
                    <a:pos x="266" y="27"/>
                  </a:cxn>
                  <a:cxn ang="0">
                    <a:pos x="241" y="27"/>
                  </a:cxn>
                  <a:cxn ang="0">
                    <a:pos x="217" y="27"/>
                  </a:cxn>
                  <a:cxn ang="0">
                    <a:pos x="193" y="27"/>
                  </a:cxn>
                  <a:cxn ang="0">
                    <a:pos x="168" y="27"/>
                  </a:cxn>
                  <a:cxn ang="0">
                    <a:pos x="144" y="29"/>
                  </a:cxn>
                  <a:cxn ang="0">
                    <a:pos x="120" y="30"/>
                  </a:cxn>
                  <a:cxn ang="0">
                    <a:pos x="95" y="31"/>
                  </a:cxn>
                  <a:cxn ang="0">
                    <a:pos x="71" y="34"/>
                  </a:cxn>
                  <a:cxn ang="0">
                    <a:pos x="47" y="37"/>
                  </a:cxn>
                  <a:cxn ang="0">
                    <a:pos x="13" y="1"/>
                  </a:cxn>
                  <a:cxn ang="0">
                    <a:pos x="41" y="2"/>
                  </a:cxn>
                  <a:cxn ang="0">
                    <a:pos x="68" y="3"/>
                  </a:cxn>
                  <a:cxn ang="0">
                    <a:pos x="97" y="3"/>
                  </a:cxn>
                  <a:cxn ang="0">
                    <a:pos x="125" y="4"/>
                  </a:cxn>
                  <a:cxn ang="0">
                    <a:pos x="153" y="4"/>
                  </a:cxn>
                  <a:cxn ang="0">
                    <a:pos x="182" y="4"/>
                  </a:cxn>
                  <a:cxn ang="0">
                    <a:pos x="211" y="4"/>
                  </a:cxn>
                  <a:cxn ang="0">
                    <a:pos x="240" y="5"/>
                  </a:cxn>
                  <a:cxn ang="0">
                    <a:pos x="268" y="6"/>
                  </a:cxn>
                  <a:cxn ang="0">
                    <a:pos x="297" y="6"/>
                  </a:cxn>
                  <a:cxn ang="0">
                    <a:pos x="326" y="7"/>
                  </a:cxn>
                  <a:cxn ang="0">
                    <a:pos x="354" y="8"/>
                  </a:cxn>
                  <a:cxn ang="0">
                    <a:pos x="383" y="10"/>
                  </a:cxn>
                  <a:cxn ang="0">
                    <a:pos x="411" y="12"/>
                  </a:cxn>
                  <a:cxn ang="0">
                    <a:pos x="438" y="14"/>
                  </a:cxn>
                </a:cxnLst>
                <a:rect l="0" t="0" r="r" b="b"/>
                <a:pathLst>
                  <a:path w="453" h="38">
                    <a:moveTo>
                      <a:pt x="452" y="16"/>
                    </a:moveTo>
                    <a:lnTo>
                      <a:pt x="443" y="26"/>
                    </a:lnTo>
                    <a:lnTo>
                      <a:pt x="430" y="26"/>
                    </a:lnTo>
                    <a:lnTo>
                      <a:pt x="416" y="27"/>
                    </a:lnTo>
                    <a:lnTo>
                      <a:pt x="404" y="27"/>
                    </a:lnTo>
                    <a:lnTo>
                      <a:pt x="391" y="27"/>
                    </a:lnTo>
                    <a:lnTo>
                      <a:pt x="378" y="27"/>
                    </a:lnTo>
                    <a:lnTo>
                      <a:pt x="365" y="27"/>
                    </a:lnTo>
                    <a:lnTo>
                      <a:pt x="353" y="27"/>
                    </a:lnTo>
                    <a:lnTo>
                      <a:pt x="340" y="27"/>
                    </a:lnTo>
                    <a:lnTo>
                      <a:pt x="327" y="27"/>
                    </a:lnTo>
                    <a:lnTo>
                      <a:pt x="315" y="27"/>
                    </a:lnTo>
                    <a:lnTo>
                      <a:pt x="303" y="27"/>
                    </a:lnTo>
                    <a:lnTo>
                      <a:pt x="290" y="27"/>
                    </a:lnTo>
                    <a:lnTo>
                      <a:pt x="278" y="27"/>
                    </a:lnTo>
                    <a:lnTo>
                      <a:pt x="266" y="27"/>
                    </a:lnTo>
                    <a:lnTo>
                      <a:pt x="253" y="27"/>
                    </a:lnTo>
                    <a:lnTo>
                      <a:pt x="241" y="27"/>
                    </a:lnTo>
                    <a:lnTo>
                      <a:pt x="229" y="27"/>
                    </a:lnTo>
                    <a:lnTo>
                      <a:pt x="217" y="27"/>
                    </a:lnTo>
                    <a:lnTo>
                      <a:pt x="205" y="27"/>
                    </a:lnTo>
                    <a:lnTo>
                      <a:pt x="193" y="27"/>
                    </a:lnTo>
                    <a:lnTo>
                      <a:pt x="180" y="27"/>
                    </a:lnTo>
                    <a:lnTo>
                      <a:pt x="168" y="27"/>
                    </a:lnTo>
                    <a:lnTo>
                      <a:pt x="156" y="28"/>
                    </a:lnTo>
                    <a:lnTo>
                      <a:pt x="144" y="29"/>
                    </a:lnTo>
                    <a:lnTo>
                      <a:pt x="132" y="29"/>
                    </a:lnTo>
                    <a:lnTo>
                      <a:pt x="120" y="30"/>
                    </a:lnTo>
                    <a:lnTo>
                      <a:pt x="108" y="30"/>
                    </a:lnTo>
                    <a:lnTo>
                      <a:pt x="95" y="31"/>
                    </a:lnTo>
                    <a:lnTo>
                      <a:pt x="83" y="33"/>
                    </a:lnTo>
                    <a:lnTo>
                      <a:pt x="71" y="34"/>
                    </a:lnTo>
                    <a:lnTo>
                      <a:pt x="59" y="35"/>
                    </a:lnTo>
                    <a:lnTo>
                      <a:pt x="47" y="37"/>
                    </a:lnTo>
                    <a:lnTo>
                      <a:pt x="0" y="0"/>
                    </a:lnTo>
                    <a:lnTo>
                      <a:pt x="13" y="1"/>
                    </a:lnTo>
                    <a:lnTo>
                      <a:pt x="27" y="2"/>
                    </a:lnTo>
                    <a:lnTo>
                      <a:pt x="41" y="2"/>
                    </a:lnTo>
                    <a:lnTo>
                      <a:pt x="55" y="3"/>
                    </a:lnTo>
                    <a:lnTo>
                      <a:pt x="68" y="3"/>
                    </a:lnTo>
                    <a:lnTo>
                      <a:pt x="82" y="3"/>
                    </a:lnTo>
                    <a:lnTo>
                      <a:pt x="97" y="3"/>
                    </a:lnTo>
                    <a:lnTo>
                      <a:pt x="110" y="4"/>
                    </a:lnTo>
                    <a:lnTo>
                      <a:pt x="125" y="4"/>
                    </a:lnTo>
                    <a:lnTo>
                      <a:pt x="139" y="4"/>
                    </a:lnTo>
                    <a:lnTo>
                      <a:pt x="153" y="4"/>
                    </a:lnTo>
                    <a:lnTo>
                      <a:pt x="167" y="4"/>
                    </a:lnTo>
                    <a:lnTo>
                      <a:pt x="182" y="4"/>
                    </a:lnTo>
                    <a:lnTo>
                      <a:pt x="196" y="4"/>
                    </a:lnTo>
                    <a:lnTo>
                      <a:pt x="211" y="4"/>
                    </a:lnTo>
                    <a:lnTo>
                      <a:pt x="225" y="4"/>
                    </a:lnTo>
                    <a:lnTo>
                      <a:pt x="240" y="5"/>
                    </a:lnTo>
                    <a:lnTo>
                      <a:pt x="254" y="5"/>
                    </a:lnTo>
                    <a:lnTo>
                      <a:pt x="268" y="6"/>
                    </a:lnTo>
                    <a:lnTo>
                      <a:pt x="283" y="6"/>
                    </a:lnTo>
                    <a:lnTo>
                      <a:pt x="297" y="6"/>
                    </a:lnTo>
                    <a:lnTo>
                      <a:pt x="311" y="7"/>
                    </a:lnTo>
                    <a:lnTo>
                      <a:pt x="326" y="7"/>
                    </a:lnTo>
                    <a:lnTo>
                      <a:pt x="340" y="7"/>
                    </a:lnTo>
                    <a:lnTo>
                      <a:pt x="354" y="8"/>
                    </a:lnTo>
                    <a:lnTo>
                      <a:pt x="368" y="9"/>
                    </a:lnTo>
                    <a:lnTo>
                      <a:pt x="383" y="10"/>
                    </a:lnTo>
                    <a:lnTo>
                      <a:pt x="396" y="11"/>
                    </a:lnTo>
                    <a:lnTo>
                      <a:pt x="411" y="12"/>
                    </a:lnTo>
                    <a:lnTo>
                      <a:pt x="424" y="13"/>
                    </a:lnTo>
                    <a:lnTo>
                      <a:pt x="438" y="14"/>
                    </a:lnTo>
                    <a:lnTo>
                      <a:pt x="452" y="16"/>
                    </a:lnTo>
                  </a:path>
                </a:pathLst>
              </a:custGeom>
              <a:solidFill>
                <a:srgbClr val="FFFFFF"/>
              </a:solidFill>
              <a:ln w="9525" cap="rnd">
                <a:noFill/>
                <a:round/>
                <a:headEnd/>
                <a:tailEnd/>
              </a:ln>
              <a:effectLst/>
            </p:spPr>
            <p:txBody>
              <a:bodyPr/>
              <a:lstStyle/>
              <a:p>
                <a:endParaRPr lang="cs-CZ"/>
              </a:p>
            </p:txBody>
          </p:sp>
          <p:sp>
            <p:nvSpPr>
              <p:cNvPr id="64" name="Freeform 62"/>
              <p:cNvSpPr>
                <a:spLocks/>
              </p:cNvSpPr>
              <p:nvPr/>
            </p:nvSpPr>
            <p:spPr bwMode="auto">
              <a:xfrm>
                <a:off x="1648" y="3385"/>
                <a:ext cx="83" cy="22"/>
              </a:xfrm>
              <a:custGeom>
                <a:avLst/>
                <a:gdLst/>
                <a:ahLst/>
                <a:cxnLst>
                  <a:cxn ang="0">
                    <a:pos x="71" y="10"/>
                  </a:cxn>
                  <a:cxn ang="0">
                    <a:pos x="63" y="13"/>
                  </a:cxn>
                  <a:cxn ang="0">
                    <a:pos x="55" y="14"/>
                  </a:cxn>
                  <a:cxn ang="0">
                    <a:pos x="45" y="15"/>
                  </a:cxn>
                  <a:cxn ang="0">
                    <a:pos x="36" y="17"/>
                  </a:cxn>
                  <a:cxn ang="0">
                    <a:pos x="26" y="18"/>
                  </a:cxn>
                  <a:cxn ang="0">
                    <a:pos x="17" y="18"/>
                  </a:cxn>
                  <a:cxn ang="0">
                    <a:pos x="8" y="19"/>
                  </a:cxn>
                  <a:cxn ang="0">
                    <a:pos x="0" y="19"/>
                  </a:cxn>
                  <a:cxn ang="0">
                    <a:pos x="5" y="7"/>
                  </a:cxn>
                  <a:cxn ang="0">
                    <a:pos x="12" y="2"/>
                  </a:cxn>
                  <a:cxn ang="0">
                    <a:pos x="20" y="0"/>
                  </a:cxn>
                  <a:cxn ang="0">
                    <a:pos x="30" y="2"/>
                  </a:cxn>
                  <a:cxn ang="0">
                    <a:pos x="40" y="4"/>
                  </a:cxn>
                  <a:cxn ang="0">
                    <a:pos x="51" y="8"/>
                  </a:cxn>
                  <a:cxn ang="0">
                    <a:pos x="62" y="10"/>
                  </a:cxn>
                  <a:cxn ang="0">
                    <a:pos x="71" y="10"/>
                  </a:cxn>
                </a:cxnLst>
                <a:rect l="0" t="0" r="r" b="b"/>
                <a:pathLst>
                  <a:path w="72" h="20">
                    <a:moveTo>
                      <a:pt x="71" y="10"/>
                    </a:moveTo>
                    <a:lnTo>
                      <a:pt x="63" y="13"/>
                    </a:lnTo>
                    <a:lnTo>
                      <a:pt x="55" y="14"/>
                    </a:lnTo>
                    <a:lnTo>
                      <a:pt x="45" y="15"/>
                    </a:lnTo>
                    <a:lnTo>
                      <a:pt x="36" y="17"/>
                    </a:lnTo>
                    <a:lnTo>
                      <a:pt x="26" y="18"/>
                    </a:lnTo>
                    <a:lnTo>
                      <a:pt x="17" y="18"/>
                    </a:lnTo>
                    <a:lnTo>
                      <a:pt x="8" y="19"/>
                    </a:lnTo>
                    <a:lnTo>
                      <a:pt x="0" y="19"/>
                    </a:lnTo>
                    <a:lnTo>
                      <a:pt x="5" y="7"/>
                    </a:lnTo>
                    <a:lnTo>
                      <a:pt x="12" y="2"/>
                    </a:lnTo>
                    <a:lnTo>
                      <a:pt x="20" y="0"/>
                    </a:lnTo>
                    <a:lnTo>
                      <a:pt x="30" y="2"/>
                    </a:lnTo>
                    <a:lnTo>
                      <a:pt x="40" y="4"/>
                    </a:lnTo>
                    <a:lnTo>
                      <a:pt x="51" y="8"/>
                    </a:lnTo>
                    <a:lnTo>
                      <a:pt x="62" y="10"/>
                    </a:lnTo>
                    <a:lnTo>
                      <a:pt x="71" y="10"/>
                    </a:lnTo>
                  </a:path>
                </a:pathLst>
              </a:custGeom>
              <a:solidFill>
                <a:srgbClr val="FFFFFF"/>
              </a:solidFill>
              <a:ln w="9525" cap="rnd">
                <a:noFill/>
                <a:round/>
                <a:headEnd/>
                <a:tailEnd/>
              </a:ln>
              <a:effectLst/>
            </p:spPr>
            <p:txBody>
              <a:bodyPr/>
              <a:lstStyle/>
              <a:p>
                <a:endParaRPr lang="cs-CZ"/>
              </a:p>
            </p:txBody>
          </p:sp>
          <p:sp>
            <p:nvSpPr>
              <p:cNvPr id="65" name="Freeform 63"/>
              <p:cNvSpPr>
                <a:spLocks/>
              </p:cNvSpPr>
              <p:nvPr/>
            </p:nvSpPr>
            <p:spPr bwMode="auto">
              <a:xfrm>
                <a:off x="2156" y="3385"/>
                <a:ext cx="547" cy="286"/>
              </a:xfrm>
              <a:custGeom>
                <a:avLst/>
                <a:gdLst/>
                <a:ahLst/>
                <a:cxnLst>
                  <a:cxn ang="0">
                    <a:pos x="299" y="96"/>
                  </a:cxn>
                  <a:cxn ang="0">
                    <a:pos x="333" y="112"/>
                  </a:cxn>
                  <a:cxn ang="0">
                    <a:pos x="366" y="131"/>
                  </a:cxn>
                  <a:cxn ang="0">
                    <a:pos x="400" y="149"/>
                  </a:cxn>
                  <a:cxn ang="0">
                    <a:pos x="433" y="167"/>
                  </a:cxn>
                  <a:cxn ang="0">
                    <a:pos x="456" y="182"/>
                  </a:cxn>
                  <a:cxn ang="0">
                    <a:pos x="446" y="189"/>
                  </a:cxn>
                  <a:cxn ang="0">
                    <a:pos x="394" y="173"/>
                  </a:cxn>
                  <a:cxn ang="0">
                    <a:pos x="344" y="150"/>
                  </a:cxn>
                  <a:cxn ang="0">
                    <a:pos x="295" y="123"/>
                  </a:cxn>
                  <a:cxn ang="0">
                    <a:pos x="246" y="95"/>
                  </a:cxn>
                  <a:cxn ang="0">
                    <a:pos x="197" y="70"/>
                  </a:cxn>
                  <a:cxn ang="0">
                    <a:pos x="164" y="54"/>
                  </a:cxn>
                  <a:cxn ang="0">
                    <a:pos x="139" y="41"/>
                  </a:cxn>
                  <a:cxn ang="0">
                    <a:pos x="115" y="30"/>
                  </a:cxn>
                  <a:cxn ang="0">
                    <a:pos x="100" y="49"/>
                  </a:cxn>
                  <a:cxn ang="0">
                    <a:pos x="84" y="64"/>
                  </a:cxn>
                  <a:cxn ang="0">
                    <a:pos x="77" y="80"/>
                  </a:cxn>
                  <a:cxn ang="0">
                    <a:pos x="89" y="97"/>
                  </a:cxn>
                  <a:cxn ang="0">
                    <a:pos x="101" y="115"/>
                  </a:cxn>
                  <a:cxn ang="0">
                    <a:pos x="115" y="118"/>
                  </a:cxn>
                  <a:cxn ang="0">
                    <a:pos x="122" y="108"/>
                  </a:cxn>
                  <a:cxn ang="0">
                    <a:pos x="129" y="97"/>
                  </a:cxn>
                  <a:cxn ang="0">
                    <a:pos x="145" y="86"/>
                  </a:cxn>
                  <a:cxn ang="0">
                    <a:pos x="166" y="97"/>
                  </a:cxn>
                  <a:cxn ang="0">
                    <a:pos x="189" y="107"/>
                  </a:cxn>
                  <a:cxn ang="0">
                    <a:pos x="243" y="128"/>
                  </a:cxn>
                  <a:cxn ang="0">
                    <a:pos x="297" y="153"/>
                  </a:cxn>
                  <a:cxn ang="0">
                    <a:pos x="349" y="178"/>
                  </a:cxn>
                  <a:cxn ang="0">
                    <a:pos x="401" y="205"/>
                  </a:cxn>
                  <a:cxn ang="0">
                    <a:pos x="454" y="232"/>
                  </a:cxn>
                  <a:cxn ang="0">
                    <a:pos x="452" y="256"/>
                  </a:cxn>
                  <a:cxn ang="0">
                    <a:pos x="421" y="242"/>
                  </a:cxn>
                  <a:cxn ang="0">
                    <a:pos x="390" y="225"/>
                  </a:cxn>
                  <a:cxn ang="0">
                    <a:pos x="355" y="208"/>
                  </a:cxn>
                  <a:cxn ang="0">
                    <a:pos x="320" y="192"/>
                  </a:cxn>
                  <a:cxn ang="0">
                    <a:pos x="284" y="178"/>
                  </a:cxn>
                  <a:cxn ang="0">
                    <a:pos x="248" y="165"/>
                  </a:cxn>
                  <a:cxn ang="0">
                    <a:pos x="212" y="153"/>
                  </a:cxn>
                  <a:cxn ang="0">
                    <a:pos x="175" y="142"/>
                  </a:cxn>
                  <a:cxn ang="0">
                    <a:pos x="138" y="131"/>
                  </a:cxn>
                  <a:cxn ang="0">
                    <a:pos x="101" y="122"/>
                  </a:cxn>
                  <a:cxn ang="0">
                    <a:pos x="64" y="112"/>
                  </a:cxn>
                  <a:cxn ang="0">
                    <a:pos x="25" y="103"/>
                  </a:cxn>
                  <a:cxn ang="0">
                    <a:pos x="9" y="92"/>
                  </a:cxn>
                  <a:cxn ang="0">
                    <a:pos x="37" y="75"/>
                  </a:cxn>
                  <a:cxn ang="0">
                    <a:pos x="64" y="54"/>
                  </a:cxn>
                  <a:cxn ang="0">
                    <a:pos x="82" y="38"/>
                  </a:cxn>
                  <a:cxn ang="0">
                    <a:pos x="98" y="21"/>
                  </a:cxn>
                  <a:cxn ang="0">
                    <a:pos x="117" y="5"/>
                  </a:cxn>
                  <a:cxn ang="0">
                    <a:pos x="144" y="10"/>
                  </a:cxn>
                  <a:cxn ang="0">
                    <a:pos x="172" y="26"/>
                  </a:cxn>
                  <a:cxn ang="0">
                    <a:pos x="200" y="42"/>
                  </a:cxn>
                  <a:cxn ang="0">
                    <a:pos x="228" y="59"/>
                  </a:cxn>
                  <a:cxn ang="0">
                    <a:pos x="256" y="76"/>
                  </a:cxn>
                </a:cxnLst>
                <a:rect l="0" t="0" r="r" b="b"/>
                <a:pathLst>
                  <a:path w="472" h="257">
                    <a:moveTo>
                      <a:pt x="275" y="86"/>
                    </a:moveTo>
                    <a:lnTo>
                      <a:pt x="287" y="91"/>
                    </a:lnTo>
                    <a:lnTo>
                      <a:pt x="299" y="96"/>
                    </a:lnTo>
                    <a:lnTo>
                      <a:pt x="310" y="101"/>
                    </a:lnTo>
                    <a:lnTo>
                      <a:pt x="322" y="107"/>
                    </a:lnTo>
                    <a:lnTo>
                      <a:pt x="333" y="112"/>
                    </a:lnTo>
                    <a:lnTo>
                      <a:pt x="344" y="119"/>
                    </a:lnTo>
                    <a:lnTo>
                      <a:pt x="355" y="124"/>
                    </a:lnTo>
                    <a:lnTo>
                      <a:pt x="366" y="131"/>
                    </a:lnTo>
                    <a:lnTo>
                      <a:pt x="378" y="137"/>
                    </a:lnTo>
                    <a:lnTo>
                      <a:pt x="389" y="143"/>
                    </a:lnTo>
                    <a:lnTo>
                      <a:pt x="400" y="149"/>
                    </a:lnTo>
                    <a:lnTo>
                      <a:pt x="411" y="155"/>
                    </a:lnTo>
                    <a:lnTo>
                      <a:pt x="422" y="161"/>
                    </a:lnTo>
                    <a:lnTo>
                      <a:pt x="433" y="167"/>
                    </a:lnTo>
                    <a:lnTo>
                      <a:pt x="444" y="173"/>
                    </a:lnTo>
                    <a:lnTo>
                      <a:pt x="455" y="178"/>
                    </a:lnTo>
                    <a:lnTo>
                      <a:pt x="456" y="182"/>
                    </a:lnTo>
                    <a:lnTo>
                      <a:pt x="454" y="185"/>
                    </a:lnTo>
                    <a:lnTo>
                      <a:pt x="450" y="187"/>
                    </a:lnTo>
                    <a:lnTo>
                      <a:pt x="446" y="189"/>
                    </a:lnTo>
                    <a:lnTo>
                      <a:pt x="428" y="185"/>
                    </a:lnTo>
                    <a:lnTo>
                      <a:pt x="411" y="180"/>
                    </a:lnTo>
                    <a:lnTo>
                      <a:pt x="394" y="173"/>
                    </a:lnTo>
                    <a:lnTo>
                      <a:pt x="377" y="166"/>
                    </a:lnTo>
                    <a:lnTo>
                      <a:pt x="360" y="158"/>
                    </a:lnTo>
                    <a:lnTo>
                      <a:pt x="344" y="150"/>
                    </a:lnTo>
                    <a:lnTo>
                      <a:pt x="327" y="141"/>
                    </a:lnTo>
                    <a:lnTo>
                      <a:pt x="311" y="132"/>
                    </a:lnTo>
                    <a:lnTo>
                      <a:pt x="295" y="123"/>
                    </a:lnTo>
                    <a:lnTo>
                      <a:pt x="279" y="113"/>
                    </a:lnTo>
                    <a:lnTo>
                      <a:pt x="262" y="104"/>
                    </a:lnTo>
                    <a:lnTo>
                      <a:pt x="246" y="95"/>
                    </a:lnTo>
                    <a:lnTo>
                      <a:pt x="230" y="86"/>
                    </a:lnTo>
                    <a:lnTo>
                      <a:pt x="214" y="78"/>
                    </a:lnTo>
                    <a:lnTo>
                      <a:pt x="197" y="70"/>
                    </a:lnTo>
                    <a:lnTo>
                      <a:pt x="180" y="63"/>
                    </a:lnTo>
                    <a:lnTo>
                      <a:pt x="172" y="58"/>
                    </a:lnTo>
                    <a:lnTo>
                      <a:pt x="164" y="54"/>
                    </a:lnTo>
                    <a:lnTo>
                      <a:pt x="156" y="50"/>
                    </a:lnTo>
                    <a:lnTo>
                      <a:pt x="148" y="45"/>
                    </a:lnTo>
                    <a:lnTo>
                      <a:pt x="139" y="41"/>
                    </a:lnTo>
                    <a:lnTo>
                      <a:pt x="131" y="37"/>
                    </a:lnTo>
                    <a:lnTo>
                      <a:pt x="123" y="34"/>
                    </a:lnTo>
                    <a:lnTo>
                      <a:pt x="115" y="30"/>
                    </a:lnTo>
                    <a:lnTo>
                      <a:pt x="110" y="38"/>
                    </a:lnTo>
                    <a:lnTo>
                      <a:pt x="106" y="44"/>
                    </a:lnTo>
                    <a:lnTo>
                      <a:pt x="100" y="49"/>
                    </a:lnTo>
                    <a:lnTo>
                      <a:pt x="96" y="54"/>
                    </a:lnTo>
                    <a:lnTo>
                      <a:pt x="90" y="59"/>
                    </a:lnTo>
                    <a:lnTo>
                      <a:pt x="84" y="64"/>
                    </a:lnTo>
                    <a:lnTo>
                      <a:pt x="78" y="69"/>
                    </a:lnTo>
                    <a:lnTo>
                      <a:pt x="71" y="75"/>
                    </a:lnTo>
                    <a:lnTo>
                      <a:pt x="77" y="80"/>
                    </a:lnTo>
                    <a:lnTo>
                      <a:pt x="82" y="85"/>
                    </a:lnTo>
                    <a:lnTo>
                      <a:pt x="86" y="91"/>
                    </a:lnTo>
                    <a:lnTo>
                      <a:pt x="89" y="97"/>
                    </a:lnTo>
                    <a:lnTo>
                      <a:pt x="92" y="104"/>
                    </a:lnTo>
                    <a:lnTo>
                      <a:pt x="96" y="110"/>
                    </a:lnTo>
                    <a:lnTo>
                      <a:pt x="101" y="115"/>
                    </a:lnTo>
                    <a:lnTo>
                      <a:pt x="107" y="120"/>
                    </a:lnTo>
                    <a:lnTo>
                      <a:pt x="111" y="120"/>
                    </a:lnTo>
                    <a:lnTo>
                      <a:pt x="115" y="118"/>
                    </a:lnTo>
                    <a:lnTo>
                      <a:pt x="118" y="115"/>
                    </a:lnTo>
                    <a:lnTo>
                      <a:pt x="120" y="112"/>
                    </a:lnTo>
                    <a:lnTo>
                      <a:pt x="122" y="108"/>
                    </a:lnTo>
                    <a:lnTo>
                      <a:pt x="125" y="104"/>
                    </a:lnTo>
                    <a:lnTo>
                      <a:pt x="126" y="101"/>
                    </a:lnTo>
                    <a:lnTo>
                      <a:pt x="129" y="97"/>
                    </a:lnTo>
                    <a:lnTo>
                      <a:pt x="130" y="82"/>
                    </a:lnTo>
                    <a:lnTo>
                      <a:pt x="138" y="83"/>
                    </a:lnTo>
                    <a:lnTo>
                      <a:pt x="145" y="86"/>
                    </a:lnTo>
                    <a:lnTo>
                      <a:pt x="153" y="89"/>
                    </a:lnTo>
                    <a:lnTo>
                      <a:pt x="160" y="93"/>
                    </a:lnTo>
                    <a:lnTo>
                      <a:pt x="166" y="97"/>
                    </a:lnTo>
                    <a:lnTo>
                      <a:pt x="174" y="101"/>
                    </a:lnTo>
                    <a:lnTo>
                      <a:pt x="181" y="104"/>
                    </a:lnTo>
                    <a:lnTo>
                      <a:pt x="189" y="107"/>
                    </a:lnTo>
                    <a:lnTo>
                      <a:pt x="207" y="114"/>
                    </a:lnTo>
                    <a:lnTo>
                      <a:pt x="226" y="121"/>
                    </a:lnTo>
                    <a:lnTo>
                      <a:pt x="243" y="128"/>
                    </a:lnTo>
                    <a:lnTo>
                      <a:pt x="261" y="136"/>
                    </a:lnTo>
                    <a:lnTo>
                      <a:pt x="279" y="145"/>
                    </a:lnTo>
                    <a:lnTo>
                      <a:pt x="297" y="153"/>
                    </a:lnTo>
                    <a:lnTo>
                      <a:pt x="314" y="161"/>
                    </a:lnTo>
                    <a:lnTo>
                      <a:pt x="332" y="170"/>
                    </a:lnTo>
                    <a:lnTo>
                      <a:pt x="349" y="178"/>
                    </a:lnTo>
                    <a:lnTo>
                      <a:pt x="367" y="188"/>
                    </a:lnTo>
                    <a:lnTo>
                      <a:pt x="384" y="196"/>
                    </a:lnTo>
                    <a:lnTo>
                      <a:pt x="401" y="205"/>
                    </a:lnTo>
                    <a:lnTo>
                      <a:pt x="419" y="214"/>
                    </a:lnTo>
                    <a:lnTo>
                      <a:pt x="436" y="223"/>
                    </a:lnTo>
                    <a:lnTo>
                      <a:pt x="454" y="232"/>
                    </a:lnTo>
                    <a:lnTo>
                      <a:pt x="471" y="241"/>
                    </a:lnTo>
                    <a:lnTo>
                      <a:pt x="462" y="252"/>
                    </a:lnTo>
                    <a:lnTo>
                      <a:pt x="452" y="256"/>
                    </a:lnTo>
                    <a:lnTo>
                      <a:pt x="442" y="255"/>
                    </a:lnTo>
                    <a:lnTo>
                      <a:pt x="432" y="249"/>
                    </a:lnTo>
                    <a:lnTo>
                      <a:pt x="421" y="242"/>
                    </a:lnTo>
                    <a:lnTo>
                      <a:pt x="411" y="234"/>
                    </a:lnTo>
                    <a:lnTo>
                      <a:pt x="401" y="228"/>
                    </a:lnTo>
                    <a:lnTo>
                      <a:pt x="390" y="225"/>
                    </a:lnTo>
                    <a:lnTo>
                      <a:pt x="378" y="220"/>
                    </a:lnTo>
                    <a:lnTo>
                      <a:pt x="366" y="213"/>
                    </a:lnTo>
                    <a:lnTo>
                      <a:pt x="355" y="208"/>
                    </a:lnTo>
                    <a:lnTo>
                      <a:pt x="343" y="202"/>
                    </a:lnTo>
                    <a:lnTo>
                      <a:pt x="331" y="197"/>
                    </a:lnTo>
                    <a:lnTo>
                      <a:pt x="320" y="192"/>
                    </a:lnTo>
                    <a:lnTo>
                      <a:pt x="308" y="187"/>
                    </a:lnTo>
                    <a:lnTo>
                      <a:pt x="296" y="182"/>
                    </a:lnTo>
                    <a:lnTo>
                      <a:pt x="284" y="178"/>
                    </a:lnTo>
                    <a:lnTo>
                      <a:pt x="272" y="173"/>
                    </a:lnTo>
                    <a:lnTo>
                      <a:pt x="260" y="169"/>
                    </a:lnTo>
                    <a:lnTo>
                      <a:pt x="248" y="165"/>
                    </a:lnTo>
                    <a:lnTo>
                      <a:pt x="236" y="161"/>
                    </a:lnTo>
                    <a:lnTo>
                      <a:pt x="224" y="157"/>
                    </a:lnTo>
                    <a:lnTo>
                      <a:pt x="212" y="153"/>
                    </a:lnTo>
                    <a:lnTo>
                      <a:pt x="200" y="149"/>
                    </a:lnTo>
                    <a:lnTo>
                      <a:pt x="188" y="145"/>
                    </a:lnTo>
                    <a:lnTo>
                      <a:pt x="175" y="142"/>
                    </a:lnTo>
                    <a:lnTo>
                      <a:pt x="163" y="138"/>
                    </a:lnTo>
                    <a:lnTo>
                      <a:pt x="150" y="134"/>
                    </a:lnTo>
                    <a:lnTo>
                      <a:pt x="138" y="131"/>
                    </a:lnTo>
                    <a:lnTo>
                      <a:pt x="126" y="128"/>
                    </a:lnTo>
                    <a:lnTo>
                      <a:pt x="114" y="124"/>
                    </a:lnTo>
                    <a:lnTo>
                      <a:pt x="101" y="122"/>
                    </a:lnTo>
                    <a:lnTo>
                      <a:pt x="88" y="118"/>
                    </a:lnTo>
                    <a:lnTo>
                      <a:pt x="76" y="115"/>
                    </a:lnTo>
                    <a:lnTo>
                      <a:pt x="64" y="112"/>
                    </a:lnTo>
                    <a:lnTo>
                      <a:pt x="51" y="109"/>
                    </a:lnTo>
                    <a:lnTo>
                      <a:pt x="38" y="106"/>
                    </a:lnTo>
                    <a:lnTo>
                      <a:pt x="25" y="103"/>
                    </a:lnTo>
                    <a:lnTo>
                      <a:pt x="13" y="100"/>
                    </a:lnTo>
                    <a:lnTo>
                      <a:pt x="0" y="97"/>
                    </a:lnTo>
                    <a:lnTo>
                      <a:pt x="9" y="92"/>
                    </a:lnTo>
                    <a:lnTo>
                      <a:pt x="18" y="86"/>
                    </a:lnTo>
                    <a:lnTo>
                      <a:pt x="28" y="80"/>
                    </a:lnTo>
                    <a:lnTo>
                      <a:pt x="37" y="75"/>
                    </a:lnTo>
                    <a:lnTo>
                      <a:pt x="47" y="69"/>
                    </a:lnTo>
                    <a:lnTo>
                      <a:pt x="56" y="62"/>
                    </a:lnTo>
                    <a:lnTo>
                      <a:pt x="64" y="54"/>
                    </a:lnTo>
                    <a:lnTo>
                      <a:pt x="71" y="46"/>
                    </a:lnTo>
                    <a:lnTo>
                      <a:pt x="76" y="46"/>
                    </a:lnTo>
                    <a:lnTo>
                      <a:pt x="82" y="38"/>
                    </a:lnTo>
                    <a:lnTo>
                      <a:pt x="87" y="32"/>
                    </a:lnTo>
                    <a:lnTo>
                      <a:pt x="92" y="26"/>
                    </a:lnTo>
                    <a:lnTo>
                      <a:pt x="98" y="21"/>
                    </a:lnTo>
                    <a:lnTo>
                      <a:pt x="104" y="15"/>
                    </a:lnTo>
                    <a:lnTo>
                      <a:pt x="110" y="10"/>
                    </a:lnTo>
                    <a:lnTo>
                      <a:pt x="117" y="5"/>
                    </a:lnTo>
                    <a:lnTo>
                      <a:pt x="125" y="0"/>
                    </a:lnTo>
                    <a:lnTo>
                      <a:pt x="134" y="5"/>
                    </a:lnTo>
                    <a:lnTo>
                      <a:pt x="144" y="10"/>
                    </a:lnTo>
                    <a:lnTo>
                      <a:pt x="153" y="15"/>
                    </a:lnTo>
                    <a:lnTo>
                      <a:pt x="162" y="21"/>
                    </a:lnTo>
                    <a:lnTo>
                      <a:pt x="172" y="26"/>
                    </a:lnTo>
                    <a:lnTo>
                      <a:pt x="181" y="31"/>
                    </a:lnTo>
                    <a:lnTo>
                      <a:pt x="191" y="37"/>
                    </a:lnTo>
                    <a:lnTo>
                      <a:pt x="200" y="42"/>
                    </a:lnTo>
                    <a:lnTo>
                      <a:pt x="209" y="48"/>
                    </a:lnTo>
                    <a:lnTo>
                      <a:pt x="218" y="53"/>
                    </a:lnTo>
                    <a:lnTo>
                      <a:pt x="228" y="59"/>
                    </a:lnTo>
                    <a:lnTo>
                      <a:pt x="237" y="65"/>
                    </a:lnTo>
                    <a:lnTo>
                      <a:pt x="246" y="70"/>
                    </a:lnTo>
                    <a:lnTo>
                      <a:pt x="256" y="76"/>
                    </a:lnTo>
                    <a:lnTo>
                      <a:pt x="265" y="81"/>
                    </a:lnTo>
                    <a:lnTo>
                      <a:pt x="275" y="86"/>
                    </a:lnTo>
                  </a:path>
                </a:pathLst>
              </a:custGeom>
              <a:solidFill>
                <a:srgbClr val="FFFFFF"/>
              </a:solidFill>
              <a:ln w="9525" cap="rnd">
                <a:noFill/>
                <a:round/>
                <a:headEnd/>
                <a:tailEnd/>
              </a:ln>
              <a:effectLst/>
            </p:spPr>
            <p:txBody>
              <a:bodyPr/>
              <a:lstStyle/>
              <a:p>
                <a:endParaRPr lang="cs-CZ"/>
              </a:p>
            </p:txBody>
          </p:sp>
          <p:sp>
            <p:nvSpPr>
              <p:cNvPr id="66" name="Freeform 64"/>
              <p:cNvSpPr>
                <a:spLocks/>
              </p:cNvSpPr>
              <p:nvPr/>
            </p:nvSpPr>
            <p:spPr bwMode="auto">
              <a:xfrm>
                <a:off x="1249" y="3389"/>
                <a:ext cx="38" cy="25"/>
              </a:xfrm>
              <a:custGeom>
                <a:avLst/>
                <a:gdLst/>
                <a:ahLst/>
                <a:cxnLst>
                  <a:cxn ang="0">
                    <a:pos x="32" y="15"/>
                  </a:cxn>
                  <a:cxn ang="0">
                    <a:pos x="28" y="16"/>
                  </a:cxn>
                  <a:cxn ang="0">
                    <a:pos x="24" y="17"/>
                  </a:cxn>
                  <a:cxn ang="0">
                    <a:pos x="20" y="19"/>
                  </a:cxn>
                  <a:cxn ang="0">
                    <a:pos x="16" y="20"/>
                  </a:cxn>
                  <a:cxn ang="0">
                    <a:pos x="12" y="21"/>
                  </a:cxn>
                  <a:cxn ang="0">
                    <a:pos x="8" y="21"/>
                  </a:cxn>
                  <a:cxn ang="0">
                    <a:pos x="4" y="21"/>
                  </a:cxn>
                  <a:cxn ang="0">
                    <a:pos x="0" y="19"/>
                  </a:cxn>
                  <a:cxn ang="0">
                    <a:pos x="3" y="17"/>
                  </a:cxn>
                  <a:cxn ang="0">
                    <a:pos x="5" y="14"/>
                  </a:cxn>
                  <a:cxn ang="0">
                    <a:pos x="9" y="11"/>
                  </a:cxn>
                  <a:cxn ang="0">
                    <a:pos x="12" y="8"/>
                  </a:cxn>
                  <a:cxn ang="0">
                    <a:pos x="15" y="6"/>
                  </a:cxn>
                  <a:cxn ang="0">
                    <a:pos x="19" y="3"/>
                  </a:cxn>
                  <a:cxn ang="0">
                    <a:pos x="23" y="1"/>
                  </a:cxn>
                  <a:cxn ang="0">
                    <a:pos x="27" y="0"/>
                  </a:cxn>
                  <a:cxn ang="0">
                    <a:pos x="32" y="15"/>
                  </a:cxn>
                </a:cxnLst>
                <a:rect l="0" t="0" r="r" b="b"/>
                <a:pathLst>
                  <a:path w="33" h="22">
                    <a:moveTo>
                      <a:pt x="32" y="15"/>
                    </a:moveTo>
                    <a:lnTo>
                      <a:pt x="28" y="16"/>
                    </a:lnTo>
                    <a:lnTo>
                      <a:pt x="24" y="17"/>
                    </a:lnTo>
                    <a:lnTo>
                      <a:pt x="20" y="19"/>
                    </a:lnTo>
                    <a:lnTo>
                      <a:pt x="16" y="20"/>
                    </a:lnTo>
                    <a:lnTo>
                      <a:pt x="12" y="21"/>
                    </a:lnTo>
                    <a:lnTo>
                      <a:pt x="8" y="21"/>
                    </a:lnTo>
                    <a:lnTo>
                      <a:pt x="4" y="21"/>
                    </a:lnTo>
                    <a:lnTo>
                      <a:pt x="0" y="19"/>
                    </a:lnTo>
                    <a:lnTo>
                      <a:pt x="3" y="17"/>
                    </a:lnTo>
                    <a:lnTo>
                      <a:pt x="5" y="14"/>
                    </a:lnTo>
                    <a:lnTo>
                      <a:pt x="9" y="11"/>
                    </a:lnTo>
                    <a:lnTo>
                      <a:pt x="12" y="8"/>
                    </a:lnTo>
                    <a:lnTo>
                      <a:pt x="15" y="6"/>
                    </a:lnTo>
                    <a:lnTo>
                      <a:pt x="19" y="3"/>
                    </a:lnTo>
                    <a:lnTo>
                      <a:pt x="23" y="1"/>
                    </a:lnTo>
                    <a:lnTo>
                      <a:pt x="27" y="0"/>
                    </a:lnTo>
                    <a:lnTo>
                      <a:pt x="32" y="15"/>
                    </a:lnTo>
                  </a:path>
                </a:pathLst>
              </a:custGeom>
              <a:solidFill>
                <a:srgbClr val="CCCCCC"/>
              </a:solidFill>
              <a:ln w="9525" cap="rnd">
                <a:noFill/>
                <a:round/>
                <a:headEnd/>
                <a:tailEnd/>
              </a:ln>
              <a:effectLst/>
            </p:spPr>
            <p:txBody>
              <a:bodyPr/>
              <a:lstStyle/>
              <a:p>
                <a:endParaRPr lang="cs-CZ"/>
              </a:p>
            </p:txBody>
          </p:sp>
          <p:sp>
            <p:nvSpPr>
              <p:cNvPr id="67" name="Freeform 65"/>
              <p:cNvSpPr>
                <a:spLocks/>
              </p:cNvSpPr>
              <p:nvPr/>
            </p:nvSpPr>
            <p:spPr bwMode="auto">
              <a:xfrm>
                <a:off x="1589" y="3397"/>
                <a:ext cx="352" cy="80"/>
              </a:xfrm>
              <a:custGeom>
                <a:avLst/>
                <a:gdLst/>
                <a:ahLst/>
                <a:cxnLst>
                  <a:cxn ang="0">
                    <a:pos x="246" y="19"/>
                  </a:cxn>
                  <a:cxn ang="0">
                    <a:pos x="247" y="27"/>
                  </a:cxn>
                  <a:cxn ang="0">
                    <a:pos x="245" y="35"/>
                  </a:cxn>
                  <a:cxn ang="0">
                    <a:pos x="245" y="43"/>
                  </a:cxn>
                  <a:cxn ang="0">
                    <a:pos x="255" y="47"/>
                  </a:cxn>
                  <a:cxn ang="0">
                    <a:pos x="271" y="46"/>
                  </a:cxn>
                  <a:cxn ang="0">
                    <a:pos x="286" y="45"/>
                  </a:cxn>
                  <a:cxn ang="0">
                    <a:pos x="299" y="48"/>
                  </a:cxn>
                  <a:cxn ang="0">
                    <a:pos x="287" y="53"/>
                  </a:cxn>
                  <a:cxn ang="0">
                    <a:pos x="254" y="51"/>
                  </a:cxn>
                  <a:cxn ang="0">
                    <a:pos x="220" y="51"/>
                  </a:cxn>
                  <a:cxn ang="0">
                    <a:pos x="186" y="53"/>
                  </a:cxn>
                  <a:cxn ang="0">
                    <a:pos x="151" y="55"/>
                  </a:cxn>
                  <a:cxn ang="0">
                    <a:pos x="116" y="58"/>
                  </a:cxn>
                  <a:cxn ang="0">
                    <a:pos x="81" y="62"/>
                  </a:cxn>
                  <a:cxn ang="0">
                    <a:pos x="47" y="68"/>
                  </a:cxn>
                  <a:cxn ang="0">
                    <a:pos x="25" y="66"/>
                  </a:cxn>
                  <a:cxn ang="0">
                    <a:pos x="15" y="55"/>
                  </a:cxn>
                  <a:cxn ang="0">
                    <a:pos x="6" y="45"/>
                  </a:cxn>
                  <a:cxn ang="0">
                    <a:pos x="1" y="32"/>
                  </a:cxn>
                  <a:cxn ang="0">
                    <a:pos x="9" y="23"/>
                  </a:cxn>
                  <a:cxn ang="0">
                    <a:pos x="29" y="20"/>
                  </a:cxn>
                  <a:cxn ang="0">
                    <a:pos x="48" y="18"/>
                  </a:cxn>
                  <a:cxn ang="0">
                    <a:pos x="68" y="15"/>
                  </a:cxn>
                  <a:cxn ang="0">
                    <a:pos x="87" y="12"/>
                  </a:cxn>
                  <a:cxn ang="0">
                    <a:pos x="107" y="10"/>
                  </a:cxn>
                  <a:cxn ang="0">
                    <a:pos x="126" y="6"/>
                  </a:cxn>
                  <a:cxn ang="0">
                    <a:pos x="145" y="2"/>
                  </a:cxn>
                  <a:cxn ang="0">
                    <a:pos x="164" y="10"/>
                  </a:cxn>
                  <a:cxn ang="0">
                    <a:pos x="184" y="19"/>
                  </a:cxn>
                  <a:cxn ang="0">
                    <a:pos x="207" y="20"/>
                  </a:cxn>
                  <a:cxn ang="0">
                    <a:pos x="231" y="16"/>
                  </a:cxn>
                </a:cxnLst>
                <a:rect l="0" t="0" r="r" b="b"/>
                <a:pathLst>
                  <a:path w="304" h="72">
                    <a:moveTo>
                      <a:pt x="243" y="15"/>
                    </a:moveTo>
                    <a:lnTo>
                      <a:pt x="246" y="19"/>
                    </a:lnTo>
                    <a:lnTo>
                      <a:pt x="247" y="23"/>
                    </a:lnTo>
                    <a:lnTo>
                      <a:pt x="247" y="27"/>
                    </a:lnTo>
                    <a:lnTo>
                      <a:pt x="246" y="31"/>
                    </a:lnTo>
                    <a:lnTo>
                      <a:pt x="245" y="35"/>
                    </a:lnTo>
                    <a:lnTo>
                      <a:pt x="245" y="39"/>
                    </a:lnTo>
                    <a:lnTo>
                      <a:pt x="245" y="43"/>
                    </a:lnTo>
                    <a:lnTo>
                      <a:pt x="248" y="46"/>
                    </a:lnTo>
                    <a:lnTo>
                      <a:pt x="255" y="47"/>
                    </a:lnTo>
                    <a:lnTo>
                      <a:pt x="263" y="47"/>
                    </a:lnTo>
                    <a:lnTo>
                      <a:pt x="271" y="46"/>
                    </a:lnTo>
                    <a:lnTo>
                      <a:pt x="278" y="45"/>
                    </a:lnTo>
                    <a:lnTo>
                      <a:pt x="286" y="45"/>
                    </a:lnTo>
                    <a:lnTo>
                      <a:pt x="292" y="45"/>
                    </a:lnTo>
                    <a:lnTo>
                      <a:pt x="299" y="48"/>
                    </a:lnTo>
                    <a:lnTo>
                      <a:pt x="303" y="54"/>
                    </a:lnTo>
                    <a:lnTo>
                      <a:pt x="287" y="53"/>
                    </a:lnTo>
                    <a:lnTo>
                      <a:pt x="271" y="52"/>
                    </a:lnTo>
                    <a:lnTo>
                      <a:pt x="254" y="51"/>
                    </a:lnTo>
                    <a:lnTo>
                      <a:pt x="237" y="51"/>
                    </a:lnTo>
                    <a:lnTo>
                      <a:pt x="220" y="51"/>
                    </a:lnTo>
                    <a:lnTo>
                      <a:pt x="203" y="52"/>
                    </a:lnTo>
                    <a:lnTo>
                      <a:pt x="186" y="53"/>
                    </a:lnTo>
                    <a:lnTo>
                      <a:pt x="168" y="54"/>
                    </a:lnTo>
                    <a:lnTo>
                      <a:pt x="151" y="55"/>
                    </a:lnTo>
                    <a:lnTo>
                      <a:pt x="133" y="57"/>
                    </a:lnTo>
                    <a:lnTo>
                      <a:pt x="116" y="58"/>
                    </a:lnTo>
                    <a:lnTo>
                      <a:pt x="98" y="60"/>
                    </a:lnTo>
                    <a:lnTo>
                      <a:pt x="81" y="62"/>
                    </a:lnTo>
                    <a:lnTo>
                      <a:pt x="64" y="65"/>
                    </a:lnTo>
                    <a:lnTo>
                      <a:pt x="47" y="68"/>
                    </a:lnTo>
                    <a:lnTo>
                      <a:pt x="31" y="71"/>
                    </a:lnTo>
                    <a:lnTo>
                      <a:pt x="25" y="66"/>
                    </a:lnTo>
                    <a:lnTo>
                      <a:pt x="20" y="61"/>
                    </a:lnTo>
                    <a:lnTo>
                      <a:pt x="15" y="55"/>
                    </a:lnTo>
                    <a:lnTo>
                      <a:pt x="11" y="50"/>
                    </a:lnTo>
                    <a:lnTo>
                      <a:pt x="6" y="45"/>
                    </a:lnTo>
                    <a:lnTo>
                      <a:pt x="4" y="38"/>
                    </a:lnTo>
                    <a:lnTo>
                      <a:pt x="1" y="32"/>
                    </a:lnTo>
                    <a:lnTo>
                      <a:pt x="0" y="25"/>
                    </a:lnTo>
                    <a:lnTo>
                      <a:pt x="9" y="23"/>
                    </a:lnTo>
                    <a:lnTo>
                      <a:pt x="19" y="22"/>
                    </a:lnTo>
                    <a:lnTo>
                      <a:pt x="29" y="20"/>
                    </a:lnTo>
                    <a:lnTo>
                      <a:pt x="39" y="19"/>
                    </a:lnTo>
                    <a:lnTo>
                      <a:pt x="48" y="18"/>
                    </a:lnTo>
                    <a:lnTo>
                      <a:pt x="58" y="16"/>
                    </a:lnTo>
                    <a:lnTo>
                      <a:pt x="68" y="15"/>
                    </a:lnTo>
                    <a:lnTo>
                      <a:pt x="78" y="14"/>
                    </a:lnTo>
                    <a:lnTo>
                      <a:pt x="87" y="12"/>
                    </a:lnTo>
                    <a:lnTo>
                      <a:pt x="97" y="11"/>
                    </a:lnTo>
                    <a:lnTo>
                      <a:pt x="107" y="10"/>
                    </a:lnTo>
                    <a:lnTo>
                      <a:pt x="117" y="8"/>
                    </a:lnTo>
                    <a:lnTo>
                      <a:pt x="126" y="6"/>
                    </a:lnTo>
                    <a:lnTo>
                      <a:pt x="136" y="4"/>
                    </a:lnTo>
                    <a:lnTo>
                      <a:pt x="145" y="2"/>
                    </a:lnTo>
                    <a:lnTo>
                      <a:pt x="155" y="0"/>
                    </a:lnTo>
                    <a:lnTo>
                      <a:pt x="164" y="10"/>
                    </a:lnTo>
                    <a:lnTo>
                      <a:pt x="174" y="16"/>
                    </a:lnTo>
                    <a:lnTo>
                      <a:pt x="184" y="19"/>
                    </a:lnTo>
                    <a:lnTo>
                      <a:pt x="196" y="20"/>
                    </a:lnTo>
                    <a:lnTo>
                      <a:pt x="207" y="20"/>
                    </a:lnTo>
                    <a:lnTo>
                      <a:pt x="219" y="18"/>
                    </a:lnTo>
                    <a:lnTo>
                      <a:pt x="231" y="16"/>
                    </a:lnTo>
                    <a:lnTo>
                      <a:pt x="243" y="15"/>
                    </a:lnTo>
                  </a:path>
                </a:pathLst>
              </a:custGeom>
              <a:solidFill>
                <a:srgbClr val="FFFFFF"/>
              </a:solidFill>
              <a:ln w="9525" cap="rnd">
                <a:noFill/>
                <a:round/>
                <a:headEnd/>
                <a:tailEnd/>
              </a:ln>
              <a:effectLst/>
            </p:spPr>
            <p:txBody>
              <a:bodyPr/>
              <a:lstStyle/>
              <a:p>
                <a:endParaRPr lang="cs-CZ"/>
              </a:p>
            </p:txBody>
          </p:sp>
          <p:sp>
            <p:nvSpPr>
              <p:cNvPr id="68" name="Freeform 66"/>
              <p:cNvSpPr>
                <a:spLocks/>
              </p:cNvSpPr>
              <p:nvPr/>
            </p:nvSpPr>
            <p:spPr bwMode="auto">
              <a:xfrm>
                <a:off x="1884" y="3406"/>
                <a:ext cx="375" cy="33"/>
              </a:xfrm>
              <a:custGeom>
                <a:avLst/>
                <a:gdLst/>
                <a:ahLst/>
                <a:cxnLst>
                  <a:cxn ang="0">
                    <a:pos x="323" y="2"/>
                  </a:cxn>
                  <a:cxn ang="0">
                    <a:pos x="316" y="11"/>
                  </a:cxn>
                  <a:cxn ang="0">
                    <a:pos x="307" y="16"/>
                  </a:cxn>
                  <a:cxn ang="0">
                    <a:pos x="296" y="17"/>
                  </a:cxn>
                  <a:cxn ang="0">
                    <a:pos x="285" y="16"/>
                  </a:cxn>
                  <a:cxn ang="0">
                    <a:pos x="273" y="14"/>
                  </a:cxn>
                  <a:cxn ang="0">
                    <a:pos x="261" y="12"/>
                  </a:cxn>
                  <a:cxn ang="0">
                    <a:pos x="249" y="12"/>
                  </a:cxn>
                  <a:cxn ang="0">
                    <a:pos x="237" y="14"/>
                  </a:cxn>
                  <a:cxn ang="0">
                    <a:pos x="223" y="15"/>
                  </a:cxn>
                  <a:cxn ang="0">
                    <a:pos x="209" y="15"/>
                  </a:cxn>
                  <a:cxn ang="0">
                    <a:pos x="195" y="16"/>
                  </a:cxn>
                  <a:cxn ang="0">
                    <a:pos x="180" y="18"/>
                  </a:cxn>
                  <a:cxn ang="0">
                    <a:pos x="165" y="18"/>
                  </a:cxn>
                  <a:cxn ang="0">
                    <a:pos x="151" y="19"/>
                  </a:cxn>
                  <a:cxn ang="0">
                    <a:pos x="136" y="20"/>
                  </a:cxn>
                  <a:cxn ang="0">
                    <a:pos x="121" y="20"/>
                  </a:cxn>
                  <a:cxn ang="0">
                    <a:pos x="105" y="22"/>
                  </a:cxn>
                  <a:cxn ang="0">
                    <a:pos x="90" y="22"/>
                  </a:cxn>
                  <a:cxn ang="0">
                    <a:pos x="75" y="23"/>
                  </a:cxn>
                  <a:cxn ang="0">
                    <a:pos x="60" y="25"/>
                  </a:cxn>
                  <a:cxn ang="0">
                    <a:pos x="45" y="26"/>
                  </a:cxn>
                  <a:cxn ang="0">
                    <a:pos x="30" y="27"/>
                  </a:cxn>
                  <a:cxn ang="0">
                    <a:pos x="16" y="28"/>
                  </a:cxn>
                  <a:cxn ang="0">
                    <a:pos x="1" y="29"/>
                  </a:cxn>
                  <a:cxn ang="0">
                    <a:pos x="0" y="7"/>
                  </a:cxn>
                  <a:cxn ang="0">
                    <a:pos x="21" y="7"/>
                  </a:cxn>
                  <a:cxn ang="0">
                    <a:pos x="41" y="6"/>
                  </a:cxn>
                  <a:cxn ang="0">
                    <a:pos x="62" y="6"/>
                  </a:cxn>
                  <a:cxn ang="0">
                    <a:pos x="82" y="5"/>
                  </a:cxn>
                  <a:cxn ang="0">
                    <a:pos x="102" y="4"/>
                  </a:cxn>
                  <a:cxn ang="0">
                    <a:pos x="122" y="3"/>
                  </a:cxn>
                  <a:cxn ang="0">
                    <a:pos x="143" y="2"/>
                  </a:cxn>
                  <a:cxn ang="0">
                    <a:pos x="163" y="2"/>
                  </a:cxn>
                  <a:cxn ang="0">
                    <a:pos x="183" y="1"/>
                  </a:cxn>
                  <a:cxn ang="0">
                    <a:pos x="202" y="0"/>
                  </a:cxn>
                  <a:cxn ang="0">
                    <a:pos x="222" y="0"/>
                  </a:cxn>
                  <a:cxn ang="0">
                    <a:pos x="242" y="0"/>
                  </a:cxn>
                  <a:cxn ang="0">
                    <a:pos x="263" y="0"/>
                  </a:cxn>
                  <a:cxn ang="0">
                    <a:pos x="283" y="0"/>
                  </a:cxn>
                  <a:cxn ang="0">
                    <a:pos x="303" y="1"/>
                  </a:cxn>
                  <a:cxn ang="0">
                    <a:pos x="323" y="2"/>
                  </a:cxn>
                </a:cxnLst>
                <a:rect l="0" t="0" r="r" b="b"/>
                <a:pathLst>
                  <a:path w="324" h="30">
                    <a:moveTo>
                      <a:pt x="323" y="2"/>
                    </a:moveTo>
                    <a:lnTo>
                      <a:pt x="316" y="11"/>
                    </a:lnTo>
                    <a:lnTo>
                      <a:pt x="307" y="16"/>
                    </a:lnTo>
                    <a:lnTo>
                      <a:pt x="296" y="17"/>
                    </a:lnTo>
                    <a:lnTo>
                      <a:pt x="285" y="16"/>
                    </a:lnTo>
                    <a:lnTo>
                      <a:pt x="273" y="14"/>
                    </a:lnTo>
                    <a:lnTo>
                      <a:pt x="261" y="12"/>
                    </a:lnTo>
                    <a:lnTo>
                      <a:pt x="249" y="12"/>
                    </a:lnTo>
                    <a:lnTo>
                      <a:pt x="237" y="14"/>
                    </a:lnTo>
                    <a:lnTo>
                      <a:pt x="223" y="15"/>
                    </a:lnTo>
                    <a:lnTo>
                      <a:pt x="209" y="15"/>
                    </a:lnTo>
                    <a:lnTo>
                      <a:pt x="195" y="16"/>
                    </a:lnTo>
                    <a:lnTo>
                      <a:pt x="180" y="18"/>
                    </a:lnTo>
                    <a:lnTo>
                      <a:pt x="165" y="18"/>
                    </a:lnTo>
                    <a:lnTo>
                      <a:pt x="151" y="19"/>
                    </a:lnTo>
                    <a:lnTo>
                      <a:pt x="136" y="20"/>
                    </a:lnTo>
                    <a:lnTo>
                      <a:pt x="121" y="20"/>
                    </a:lnTo>
                    <a:lnTo>
                      <a:pt x="105" y="22"/>
                    </a:lnTo>
                    <a:lnTo>
                      <a:pt x="90" y="22"/>
                    </a:lnTo>
                    <a:lnTo>
                      <a:pt x="75" y="23"/>
                    </a:lnTo>
                    <a:lnTo>
                      <a:pt x="60" y="25"/>
                    </a:lnTo>
                    <a:lnTo>
                      <a:pt x="45" y="26"/>
                    </a:lnTo>
                    <a:lnTo>
                      <a:pt x="30" y="27"/>
                    </a:lnTo>
                    <a:lnTo>
                      <a:pt x="16" y="28"/>
                    </a:lnTo>
                    <a:lnTo>
                      <a:pt x="1" y="29"/>
                    </a:lnTo>
                    <a:lnTo>
                      <a:pt x="0" y="7"/>
                    </a:lnTo>
                    <a:lnTo>
                      <a:pt x="21" y="7"/>
                    </a:lnTo>
                    <a:lnTo>
                      <a:pt x="41" y="6"/>
                    </a:lnTo>
                    <a:lnTo>
                      <a:pt x="62" y="6"/>
                    </a:lnTo>
                    <a:lnTo>
                      <a:pt x="82" y="5"/>
                    </a:lnTo>
                    <a:lnTo>
                      <a:pt x="102" y="4"/>
                    </a:lnTo>
                    <a:lnTo>
                      <a:pt x="122" y="3"/>
                    </a:lnTo>
                    <a:lnTo>
                      <a:pt x="143" y="2"/>
                    </a:lnTo>
                    <a:lnTo>
                      <a:pt x="163" y="2"/>
                    </a:lnTo>
                    <a:lnTo>
                      <a:pt x="183" y="1"/>
                    </a:lnTo>
                    <a:lnTo>
                      <a:pt x="202" y="0"/>
                    </a:lnTo>
                    <a:lnTo>
                      <a:pt x="222" y="0"/>
                    </a:lnTo>
                    <a:lnTo>
                      <a:pt x="242" y="0"/>
                    </a:lnTo>
                    <a:lnTo>
                      <a:pt x="263" y="0"/>
                    </a:lnTo>
                    <a:lnTo>
                      <a:pt x="283" y="0"/>
                    </a:lnTo>
                    <a:lnTo>
                      <a:pt x="303" y="1"/>
                    </a:lnTo>
                    <a:lnTo>
                      <a:pt x="323" y="2"/>
                    </a:lnTo>
                  </a:path>
                </a:pathLst>
              </a:custGeom>
              <a:solidFill>
                <a:srgbClr val="FFFFFF"/>
              </a:solidFill>
              <a:ln w="9525" cap="rnd">
                <a:noFill/>
                <a:round/>
                <a:headEnd/>
                <a:tailEnd/>
              </a:ln>
              <a:effectLst/>
            </p:spPr>
            <p:txBody>
              <a:bodyPr/>
              <a:lstStyle/>
              <a:p>
                <a:endParaRPr lang="cs-CZ"/>
              </a:p>
            </p:txBody>
          </p:sp>
          <p:sp>
            <p:nvSpPr>
              <p:cNvPr id="69" name="Freeform 67"/>
              <p:cNvSpPr>
                <a:spLocks/>
              </p:cNvSpPr>
              <p:nvPr/>
            </p:nvSpPr>
            <p:spPr bwMode="auto">
              <a:xfrm>
                <a:off x="2380" y="3417"/>
                <a:ext cx="318" cy="114"/>
              </a:xfrm>
              <a:custGeom>
                <a:avLst/>
                <a:gdLst/>
                <a:ahLst/>
                <a:cxnLst>
                  <a:cxn ang="0">
                    <a:pos x="220" y="38"/>
                  </a:cxn>
                  <a:cxn ang="0">
                    <a:pos x="274" y="97"/>
                  </a:cxn>
                  <a:cxn ang="0">
                    <a:pos x="254" y="100"/>
                  </a:cxn>
                  <a:cxn ang="0">
                    <a:pos x="235" y="101"/>
                  </a:cxn>
                  <a:cxn ang="0">
                    <a:pos x="216" y="101"/>
                  </a:cxn>
                  <a:cxn ang="0">
                    <a:pos x="198" y="98"/>
                  </a:cxn>
                  <a:cxn ang="0">
                    <a:pos x="180" y="93"/>
                  </a:cxn>
                  <a:cxn ang="0">
                    <a:pos x="163" y="87"/>
                  </a:cxn>
                  <a:cxn ang="0">
                    <a:pos x="146" y="81"/>
                  </a:cxn>
                  <a:cxn ang="0">
                    <a:pos x="129" y="73"/>
                  </a:cxn>
                  <a:cxn ang="0">
                    <a:pos x="112" y="64"/>
                  </a:cxn>
                  <a:cxn ang="0">
                    <a:pos x="96" y="55"/>
                  </a:cxn>
                  <a:cxn ang="0">
                    <a:pos x="80" y="46"/>
                  </a:cxn>
                  <a:cxn ang="0">
                    <a:pos x="64" y="36"/>
                  </a:cxn>
                  <a:cxn ang="0">
                    <a:pos x="48" y="27"/>
                  </a:cxn>
                  <a:cxn ang="0">
                    <a:pos x="32" y="17"/>
                  </a:cxn>
                  <a:cxn ang="0">
                    <a:pos x="16" y="8"/>
                  </a:cxn>
                  <a:cxn ang="0">
                    <a:pos x="0" y="0"/>
                  </a:cxn>
                  <a:cxn ang="0">
                    <a:pos x="13" y="4"/>
                  </a:cxn>
                  <a:cxn ang="0">
                    <a:pos x="26" y="7"/>
                  </a:cxn>
                  <a:cxn ang="0">
                    <a:pos x="40" y="10"/>
                  </a:cxn>
                  <a:cxn ang="0">
                    <a:pos x="53" y="13"/>
                  </a:cxn>
                  <a:cxn ang="0">
                    <a:pos x="67" y="16"/>
                  </a:cxn>
                  <a:cxn ang="0">
                    <a:pos x="81" y="19"/>
                  </a:cxn>
                  <a:cxn ang="0">
                    <a:pos x="95" y="21"/>
                  </a:cxn>
                  <a:cxn ang="0">
                    <a:pos x="108" y="23"/>
                  </a:cxn>
                  <a:cxn ang="0">
                    <a:pos x="122" y="25"/>
                  </a:cxn>
                  <a:cxn ang="0">
                    <a:pos x="137" y="27"/>
                  </a:cxn>
                  <a:cxn ang="0">
                    <a:pos x="150" y="29"/>
                  </a:cxn>
                  <a:cxn ang="0">
                    <a:pos x="164" y="31"/>
                  </a:cxn>
                  <a:cxn ang="0">
                    <a:pos x="178" y="32"/>
                  </a:cxn>
                  <a:cxn ang="0">
                    <a:pos x="192" y="35"/>
                  </a:cxn>
                  <a:cxn ang="0">
                    <a:pos x="207" y="36"/>
                  </a:cxn>
                  <a:cxn ang="0">
                    <a:pos x="220" y="38"/>
                  </a:cxn>
                </a:cxnLst>
                <a:rect l="0" t="0" r="r" b="b"/>
                <a:pathLst>
                  <a:path w="275" h="102">
                    <a:moveTo>
                      <a:pt x="220" y="38"/>
                    </a:moveTo>
                    <a:lnTo>
                      <a:pt x="274" y="97"/>
                    </a:lnTo>
                    <a:lnTo>
                      <a:pt x="254" y="100"/>
                    </a:lnTo>
                    <a:lnTo>
                      <a:pt x="235" y="101"/>
                    </a:lnTo>
                    <a:lnTo>
                      <a:pt x="216" y="101"/>
                    </a:lnTo>
                    <a:lnTo>
                      <a:pt x="198" y="98"/>
                    </a:lnTo>
                    <a:lnTo>
                      <a:pt x="180" y="93"/>
                    </a:lnTo>
                    <a:lnTo>
                      <a:pt x="163" y="87"/>
                    </a:lnTo>
                    <a:lnTo>
                      <a:pt x="146" y="81"/>
                    </a:lnTo>
                    <a:lnTo>
                      <a:pt x="129" y="73"/>
                    </a:lnTo>
                    <a:lnTo>
                      <a:pt x="112" y="64"/>
                    </a:lnTo>
                    <a:lnTo>
                      <a:pt x="96" y="55"/>
                    </a:lnTo>
                    <a:lnTo>
                      <a:pt x="80" y="46"/>
                    </a:lnTo>
                    <a:lnTo>
                      <a:pt x="64" y="36"/>
                    </a:lnTo>
                    <a:lnTo>
                      <a:pt x="48" y="27"/>
                    </a:lnTo>
                    <a:lnTo>
                      <a:pt x="32" y="17"/>
                    </a:lnTo>
                    <a:lnTo>
                      <a:pt x="16" y="8"/>
                    </a:lnTo>
                    <a:lnTo>
                      <a:pt x="0" y="0"/>
                    </a:lnTo>
                    <a:lnTo>
                      <a:pt x="13" y="4"/>
                    </a:lnTo>
                    <a:lnTo>
                      <a:pt x="26" y="7"/>
                    </a:lnTo>
                    <a:lnTo>
                      <a:pt x="40" y="10"/>
                    </a:lnTo>
                    <a:lnTo>
                      <a:pt x="53" y="13"/>
                    </a:lnTo>
                    <a:lnTo>
                      <a:pt x="67" y="16"/>
                    </a:lnTo>
                    <a:lnTo>
                      <a:pt x="81" y="19"/>
                    </a:lnTo>
                    <a:lnTo>
                      <a:pt x="95" y="21"/>
                    </a:lnTo>
                    <a:lnTo>
                      <a:pt x="108" y="23"/>
                    </a:lnTo>
                    <a:lnTo>
                      <a:pt x="122" y="25"/>
                    </a:lnTo>
                    <a:lnTo>
                      <a:pt x="137" y="27"/>
                    </a:lnTo>
                    <a:lnTo>
                      <a:pt x="150" y="29"/>
                    </a:lnTo>
                    <a:lnTo>
                      <a:pt x="164" y="31"/>
                    </a:lnTo>
                    <a:lnTo>
                      <a:pt x="178" y="32"/>
                    </a:lnTo>
                    <a:lnTo>
                      <a:pt x="192" y="35"/>
                    </a:lnTo>
                    <a:lnTo>
                      <a:pt x="207" y="36"/>
                    </a:lnTo>
                    <a:lnTo>
                      <a:pt x="220" y="38"/>
                    </a:lnTo>
                  </a:path>
                </a:pathLst>
              </a:custGeom>
              <a:solidFill>
                <a:srgbClr val="FFFFFF"/>
              </a:solidFill>
              <a:ln w="9525" cap="rnd">
                <a:noFill/>
                <a:round/>
                <a:headEnd/>
                <a:tailEnd/>
              </a:ln>
              <a:effectLst/>
            </p:spPr>
            <p:txBody>
              <a:bodyPr/>
              <a:lstStyle/>
              <a:p>
                <a:endParaRPr lang="cs-CZ"/>
              </a:p>
            </p:txBody>
          </p:sp>
          <p:sp>
            <p:nvSpPr>
              <p:cNvPr id="70" name="Freeform 68"/>
              <p:cNvSpPr>
                <a:spLocks/>
              </p:cNvSpPr>
              <p:nvPr/>
            </p:nvSpPr>
            <p:spPr bwMode="auto">
              <a:xfrm>
                <a:off x="2251" y="3427"/>
                <a:ext cx="456" cy="207"/>
              </a:xfrm>
              <a:custGeom>
                <a:avLst/>
                <a:gdLst/>
                <a:ahLst/>
                <a:cxnLst>
                  <a:cxn ang="0">
                    <a:pos x="294" y="136"/>
                  </a:cxn>
                  <a:cxn ang="0">
                    <a:pos x="308" y="140"/>
                  </a:cxn>
                  <a:cxn ang="0">
                    <a:pos x="322" y="145"/>
                  </a:cxn>
                  <a:cxn ang="0">
                    <a:pos x="335" y="150"/>
                  </a:cxn>
                  <a:cxn ang="0">
                    <a:pos x="348" y="156"/>
                  </a:cxn>
                  <a:cxn ang="0">
                    <a:pos x="361" y="162"/>
                  </a:cxn>
                  <a:cxn ang="0">
                    <a:pos x="374" y="169"/>
                  </a:cxn>
                  <a:cxn ang="0">
                    <a:pos x="387" y="175"/>
                  </a:cxn>
                  <a:cxn ang="0">
                    <a:pos x="383" y="184"/>
                  </a:cxn>
                  <a:cxn ang="0">
                    <a:pos x="364" y="182"/>
                  </a:cxn>
                  <a:cxn ang="0">
                    <a:pos x="346" y="171"/>
                  </a:cxn>
                  <a:cxn ang="0">
                    <a:pos x="326" y="160"/>
                  </a:cxn>
                  <a:cxn ang="0">
                    <a:pos x="299" y="148"/>
                  </a:cxn>
                  <a:cxn ang="0">
                    <a:pos x="265" y="131"/>
                  </a:cxn>
                  <a:cxn ang="0">
                    <a:pos x="231" y="113"/>
                  </a:cxn>
                  <a:cxn ang="0">
                    <a:pos x="196" y="97"/>
                  </a:cxn>
                  <a:cxn ang="0">
                    <a:pos x="161" y="82"/>
                  </a:cxn>
                  <a:cxn ang="0">
                    <a:pos x="126" y="66"/>
                  </a:cxn>
                  <a:cxn ang="0">
                    <a:pos x="91" y="51"/>
                  </a:cxn>
                  <a:cxn ang="0">
                    <a:pos x="56" y="35"/>
                  </a:cxn>
                  <a:cxn ang="0">
                    <a:pos x="39" y="32"/>
                  </a:cxn>
                  <a:cxn ang="0">
                    <a:pos x="39" y="45"/>
                  </a:cxn>
                  <a:cxn ang="0">
                    <a:pos x="37" y="57"/>
                  </a:cxn>
                  <a:cxn ang="0">
                    <a:pos x="32" y="68"/>
                  </a:cxn>
                  <a:cxn ang="0">
                    <a:pos x="24" y="69"/>
                  </a:cxn>
                  <a:cxn ang="0">
                    <a:pos x="19" y="60"/>
                  </a:cxn>
                  <a:cxn ang="0">
                    <a:pos x="13" y="51"/>
                  </a:cxn>
                  <a:cxn ang="0">
                    <a:pos x="5" y="43"/>
                  </a:cxn>
                  <a:cxn ang="0">
                    <a:pos x="3" y="35"/>
                  </a:cxn>
                  <a:cxn ang="0">
                    <a:pos x="12" y="26"/>
                  </a:cxn>
                  <a:cxn ang="0">
                    <a:pos x="22" y="17"/>
                  </a:cxn>
                  <a:cxn ang="0">
                    <a:pos x="31" y="7"/>
                  </a:cxn>
                  <a:cxn ang="0">
                    <a:pos x="287" y="134"/>
                  </a:cxn>
                </a:cxnLst>
                <a:rect l="0" t="0" r="r" b="b"/>
                <a:pathLst>
                  <a:path w="394" h="186">
                    <a:moveTo>
                      <a:pt x="287" y="134"/>
                    </a:moveTo>
                    <a:lnTo>
                      <a:pt x="294" y="136"/>
                    </a:lnTo>
                    <a:lnTo>
                      <a:pt x="301" y="138"/>
                    </a:lnTo>
                    <a:lnTo>
                      <a:pt x="308" y="140"/>
                    </a:lnTo>
                    <a:lnTo>
                      <a:pt x="315" y="142"/>
                    </a:lnTo>
                    <a:lnTo>
                      <a:pt x="322" y="145"/>
                    </a:lnTo>
                    <a:lnTo>
                      <a:pt x="328" y="147"/>
                    </a:lnTo>
                    <a:lnTo>
                      <a:pt x="335" y="150"/>
                    </a:lnTo>
                    <a:lnTo>
                      <a:pt x="341" y="153"/>
                    </a:lnTo>
                    <a:lnTo>
                      <a:pt x="348" y="156"/>
                    </a:lnTo>
                    <a:lnTo>
                      <a:pt x="354" y="159"/>
                    </a:lnTo>
                    <a:lnTo>
                      <a:pt x="361" y="162"/>
                    </a:lnTo>
                    <a:lnTo>
                      <a:pt x="368" y="165"/>
                    </a:lnTo>
                    <a:lnTo>
                      <a:pt x="374" y="169"/>
                    </a:lnTo>
                    <a:lnTo>
                      <a:pt x="380" y="171"/>
                    </a:lnTo>
                    <a:lnTo>
                      <a:pt x="387" y="175"/>
                    </a:lnTo>
                    <a:lnTo>
                      <a:pt x="393" y="178"/>
                    </a:lnTo>
                    <a:lnTo>
                      <a:pt x="383" y="184"/>
                    </a:lnTo>
                    <a:lnTo>
                      <a:pt x="374" y="185"/>
                    </a:lnTo>
                    <a:lnTo>
                      <a:pt x="364" y="182"/>
                    </a:lnTo>
                    <a:lnTo>
                      <a:pt x="355" y="177"/>
                    </a:lnTo>
                    <a:lnTo>
                      <a:pt x="346" y="171"/>
                    </a:lnTo>
                    <a:lnTo>
                      <a:pt x="336" y="164"/>
                    </a:lnTo>
                    <a:lnTo>
                      <a:pt x="326" y="160"/>
                    </a:lnTo>
                    <a:lnTo>
                      <a:pt x="316" y="158"/>
                    </a:lnTo>
                    <a:lnTo>
                      <a:pt x="299" y="148"/>
                    </a:lnTo>
                    <a:lnTo>
                      <a:pt x="283" y="139"/>
                    </a:lnTo>
                    <a:lnTo>
                      <a:pt x="265" y="131"/>
                    </a:lnTo>
                    <a:lnTo>
                      <a:pt x="249" y="122"/>
                    </a:lnTo>
                    <a:lnTo>
                      <a:pt x="231" y="113"/>
                    </a:lnTo>
                    <a:lnTo>
                      <a:pt x="214" y="105"/>
                    </a:lnTo>
                    <a:lnTo>
                      <a:pt x="196" y="97"/>
                    </a:lnTo>
                    <a:lnTo>
                      <a:pt x="179" y="89"/>
                    </a:lnTo>
                    <a:lnTo>
                      <a:pt x="161" y="82"/>
                    </a:lnTo>
                    <a:lnTo>
                      <a:pt x="144" y="74"/>
                    </a:lnTo>
                    <a:lnTo>
                      <a:pt x="126" y="66"/>
                    </a:lnTo>
                    <a:lnTo>
                      <a:pt x="109" y="58"/>
                    </a:lnTo>
                    <a:lnTo>
                      <a:pt x="91" y="51"/>
                    </a:lnTo>
                    <a:lnTo>
                      <a:pt x="74" y="43"/>
                    </a:lnTo>
                    <a:lnTo>
                      <a:pt x="56" y="35"/>
                    </a:lnTo>
                    <a:lnTo>
                      <a:pt x="39" y="27"/>
                    </a:lnTo>
                    <a:lnTo>
                      <a:pt x="39" y="32"/>
                    </a:lnTo>
                    <a:lnTo>
                      <a:pt x="39" y="39"/>
                    </a:lnTo>
                    <a:lnTo>
                      <a:pt x="39" y="45"/>
                    </a:lnTo>
                    <a:lnTo>
                      <a:pt x="38" y="51"/>
                    </a:lnTo>
                    <a:lnTo>
                      <a:pt x="37" y="57"/>
                    </a:lnTo>
                    <a:lnTo>
                      <a:pt x="35" y="63"/>
                    </a:lnTo>
                    <a:lnTo>
                      <a:pt x="32" y="68"/>
                    </a:lnTo>
                    <a:lnTo>
                      <a:pt x="27" y="73"/>
                    </a:lnTo>
                    <a:lnTo>
                      <a:pt x="24" y="69"/>
                    </a:lnTo>
                    <a:lnTo>
                      <a:pt x="22" y="65"/>
                    </a:lnTo>
                    <a:lnTo>
                      <a:pt x="19" y="60"/>
                    </a:lnTo>
                    <a:lnTo>
                      <a:pt x="16" y="55"/>
                    </a:lnTo>
                    <a:lnTo>
                      <a:pt x="13" y="51"/>
                    </a:lnTo>
                    <a:lnTo>
                      <a:pt x="9" y="47"/>
                    </a:lnTo>
                    <a:lnTo>
                      <a:pt x="5" y="43"/>
                    </a:lnTo>
                    <a:lnTo>
                      <a:pt x="0" y="41"/>
                    </a:lnTo>
                    <a:lnTo>
                      <a:pt x="3" y="35"/>
                    </a:lnTo>
                    <a:lnTo>
                      <a:pt x="7" y="30"/>
                    </a:lnTo>
                    <a:lnTo>
                      <a:pt x="12" y="26"/>
                    </a:lnTo>
                    <a:lnTo>
                      <a:pt x="17" y="21"/>
                    </a:lnTo>
                    <a:lnTo>
                      <a:pt x="22" y="17"/>
                    </a:lnTo>
                    <a:lnTo>
                      <a:pt x="26" y="12"/>
                    </a:lnTo>
                    <a:lnTo>
                      <a:pt x="31" y="7"/>
                    </a:lnTo>
                    <a:lnTo>
                      <a:pt x="35" y="0"/>
                    </a:lnTo>
                    <a:lnTo>
                      <a:pt x="287" y="134"/>
                    </a:lnTo>
                  </a:path>
                </a:pathLst>
              </a:custGeom>
              <a:solidFill>
                <a:srgbClr val="FFFFFF"/>
              </a:solidFill>
              <a:ln w="9525" cap="rnd">
                <a:noFill/>
                <a:round/>
                <a:headEnd/>
                <a:tailEnd/>
              </a:ln>
              <a:effectLst/>
            </p:spPr>
            <p:txBody>
              <a:bodyPr/>
              <a:lstStyle/>
              <a:p>
                <a:endParaRPr lang="cs-CZ"/>
              </a:p>
            </p:txBody>
          </p:sp>
          <p:sp>
            <p:nvSpPr>
              <p:cNvPr id="71" name="Freeform 69"/>
              <p:cNvSpPr>
                <a:spLocks/>
              </p:cNvSpPr>
              <p:nvPr/>
            </p:nvSpPr>
            <p:spPr bwMode="auto">
              <a:xfrm>
                <a:off x="1945" y="3429"/>
                <a:ext cx="288" cy="30"/>
              </a:xfrm>
              <a:custGeom>
                <a:avLst/>
                <a:gdLst/>
                <a:ahLst/>
                <a:cxnLst>
                  <a:cxn ang="0">
                    <a:pos x="247" y="4"/>
                  </a:cxn>
                  <a:cxn ang="0">
                    <a:pos x="241" y="12"/>
                  </a:cxn>
                  <a:cxn ang="0">
                    <a:pos x="234" y="16"/>
                  </a:cxn>
                  <a:cxn ang="0">
                    <a:pos x="227" y="18"/>
                  </a:cxn>
                  <a:cxn ang="0">
                    <a:pos x="219" y="17"/>
                  </a:cxn>
                  <a:cxn ang="0">
                    <a:pos x="210" y="16"/>
                  </a:cxn>
                  <a:cxn ang="0">
                    <a:pos x="201" y="14"/>
                  </a:cxn>
                  <a:cxn ang="0">
                    <a:pos x="192" y="13"/>
                  </a:cxn>
                  <a:cxn ang="0">
                    <a:pos x="184" y="13"/>
                  </a:cxn>
                  <a:cxn ang="0">
                    <a:pos x="172" y="13"/>
                  </a:cxn>
                  <a:cxn ang="0">
                    <a:pos x="161" y="13"/>
                  </a:cxn>
                  <a:cxn ang="0">
                    <a:pos x="149" y="14"/>
                  </a:cxn>
                  <a:cxn ang="0">
                    <a:pos x="138" y="16"/>
                  </a:cxn>
                  <a:cxn ang="0">
                    <a:pos x="126" y="17"/>
                  </a:cxn>
                  <a:cxn ang="0">
                    <a:pos x="114" y="18"/>
                  </a:cxn>
                  <a:cxn ang="0">
                    <a:pos x="103" y="20"/>
                  </a:cxn>
                  <a:cxn ang="0">
                    <a:pos x="91" y="21"/>
                  </a:cxn>
                  <a:cxn ang="0">
                    <a:pos x="80" y="23"/>
                  </a:cxn>
                  <a:cxn ang="0">
                    <a:pos x="68" y="24"/>
                  </a:cxn>
                  <a:cxn ang="0">
                    <a:pos x="57" y="25"/>
                  </a:cxn>
                  <a:cxn ang="0">
                    <a:pos x="46" y="26"/>
                  </a:cxn>
                  <a:cxn ang="0">
                    <a:pos x="34" y="26"/>
                  </a:cxn>
                  <a:cxn ang="0">
                    <a:pos x="23" y="26"/>
                  </a:cxn>
                  <a:cxn ang="0">
                    <a:pos x="13" y="25"/>
                  </a:cxn>
                  <a:cxn ang="0">
                    <a:pos x="2" y="23"/>
                  </a:cxn>
                  <a:cxn ang="0">
                    <a:pos x="1" y="21"/>
                  </a:cxn>
                  <a:cxn ang="0">
                    <a:pos x="0" y="18"/>
                  </a:cxn>
                  <a:cxn ang="0">
                    <a:pos x="0" y="15"/>
                  </a:cxn>
                  <a:cxn ang="0">
                    <a:pos x="0" y="12"/>
                  </a:cxn>
                  <a:cxn ang="0">
                    <a:pos x="15" y="10"/>
                  </a:cxn>
                  <a:cxn ang="0">
                    <a:pos x="30" y="9"/>
                  </a:cxn>
                  <a:cxn ang="0">
                    <a:pos x="45" y="7"/>
                  </a:cxn>
                  <a:cxn ang="0">
                    <a:pos x="61" y="6"/>
                  </a:cxn>
                  <a:cxn ang="0">
                    <a:pos x="76" y="5"/>
                  </a:cxn>
                  <a:cxn ang="0">
                    <a:pos x="91" y="4"/>
                  </a:cxn>
                  <a:cxn ang="0">
                    <a:pos x="107" y="2"/>
                  </a:cxn>
                  <a:cxn ang="0">
                    <a:pos x="123" y="1"/>
                  </a:cxn>
                  <a:cxn ang="0">
                    <a:pos x="138" y="1"/>
                  </a:cxn>
                  <a:cxn ang="0">
                    <a:pos x="154" y="1"/>
                  </a:cxn>
                  <a:cxn ang="0">
                    <a:pos x="169" y="0"/>
                  </a:cxn>
                  <a:cxn ang="0">
                    <a:pos x="185" y="1"/>
                  </a:cxn>
                  <a:cxn ang="0">
                    <a:pos x="200" y="1"/>
                  </a:cxn>
                  <a:cxn ang="0">
                    <a:pos x="216" y="2"/>
                  </a:cxn>
                  <a:cxn ang="0">
                    <a:pos x="231" y="3"/>
                  </a:cxn>
                  <a:cxn ang="0">
                    <a:pos x="247" y="4"/>
                  </a:cxn>
                </a:cxnLst>
                <a:rect l="0" t="0" r="r" b="b"/>
                <a:pathLst>
                  <a:path w="248" h="27">
                    <a:moveTo>
                      <a:pt x="247" y="4"/>
                    </a:moveTo>
                    <a:lnTo>
                      <a:pt x="241" y="12"/>
                    </a:lnTo>
                    <a:lnTo>
                      <a:pt x="234" y="16"/>
                    </a:lnTo>
                    <a:lnTo>
                      <a:pt x="227" y="18"/>
                    </a:lnTo>
                    <a:lnTo>
                      <a:pt x="219" y="17"/>
                    </a:lnTo>
                    <a:lnTo>
                      <a:pt x="210" y="16"/>
                    </a:lnTo>
                    <a:lnTo>
                      <a:pt x="201" y="14"/>
                    </a:lnTo>
                    <a:lnTo>
                      <a:pt x="192" y="13"/>
                    </a:lnTo>
                    <a:lnTo>
                      <a:pt x="184" y="13"/>
                    </a:lnTo>
                    <a:lnTo>
                      <a:pt x="172" y="13"/>
                    </a:lnTo>
                    <a:lnTo>
                      <a:pt x="161" y="13"/>
                    </a:lnTo>
                    <a:lnTo>
                      <a:pt x="149" y="14"/>
                    </a:lnTo>
                    <a:lnTo>
                      <a:pt x="138" y="16"/>
                    </a:lnTo>
                    <a:lnTo>
                      <a:pt x="126" y="17"/>
                    </a:lnTo>
                    <a:lnTo>
                      <a:pt x="114" y="18"/>
                    </a:lnTo>
                    <a:lnTo>
                      <a:pt x="103" y="20"/>
                    </a:lnTo>
                    <a:lnTo>
                      <a:pt x="91" y="21"/>
                    </a:lnTo>
                    <a:lnTo>
                      <a:pt x="80" y="23"/>
                    </a:lnTo>
                    <a:lnTo>
                      <a:pt x="68" y="24"/>
                    </a:lnTo>
                    <a:lnTo>
                      <a:pt x="57" y="25"/>
                    </a:lnTo>
                    <a:lnTo>
                      <a:pt x="46" y="26"/>
                    </a:lnTo>
                    <a:lnTo>
                      <a:pt x="34" y="26"/>
                    </a:lnTo>
                    <a:lnTo>
                      <a:pt x="23" y="26"/>
                    </a:lnTo>
                    <a:lnTo>
                      <a:pt x="13" y="25"/>
                    </a:lnTo>
                    <a:lnTo>
                      <a:pt x="2" y="23"/>
                    </a:lnTo>
                    <a:lnTo>
                      <a:pt x="1" y="21"/>
                    </a:lnTo>
                    <a:lnTo>
                      <a:pt x="0" y="18"/>
                    </a:lnTo>
                    <a:lnTo>
                      <a:pt x="0" y="15"/>
                    </a:lnTo>
                    <a:lnTo>
                      <a:pt x="0" y="12"/>
                    </a:lnTo>
                    <a:lnTo>
                      <a:pt x="15" y="10"/>
                    </a:lnTo>
                    <a:lnTo>
                      <a:pt x="30" y="9"/>
                    </a:lnTo>
                    <a:lnTo>
                      <a:pt x="45" y="7"/>
                    </a:lnTo>
                    <a:lnTo>
                      <a:pt x="61" y="6"/>
                    </a:lnTo>
                    <a:lnTo>
                      <a:pt x="76" y="5"/>
                    </a:lnTo>
                    <a:lnTo>
                      <a:pt x="91" y="4"/>
                    </a:lnTo>
                    <a:lnTo>
                      <a:pt x="107" y="2"/>
                    </a:lnTo>
                    <a:lnTo>
                      <a:pt x="123" y="1"/>
                    </a:lnTo>
                    <a:lnTo>
                      <a:pt x="138" y="1"/>
                    </a:lnTo>
                    <a:lnTo>
                      <a:pt x="154" y="1"/>
                    </a:lnTo>
                    <a:lnTo>
                      <a:pt x="169" y="0"/>
                    </a:lnTo>
                    <a:lnTo>
                      <a:pt x="185" y="1"/>
                    </a:lnTo>
                    <a:lnTo>
                      <a:pt x="200" y="1"/>
                    </a:lnTo>
                    <a:lnTo>
                      <a:pt x="216" y="2"/>
                    </a:lnTo>
                    <a:lnTo>
                      <a:pt x="231" y="3"/>
                    </a:lnTo>
                    <a:lnTo>
                      <a:pt x="247" y="4"/>
                    </a:lnTo>
                  </a:path>
                </a:pathLst>
              </a:custGeom>
              <a:solidFill>
                <a:srgbClr val="FFFFFF"/>
              </a:solidFill>
              <a:ln w="9525" cap="rnd">
                <a:noFill/>
                <a:round/>
                <a:headEnd/>
                <a:tailEnd/>
              </a:ln>
              <a:effectLst/>
            </p:spPr>
            <p:txBody>
              <a:bodyPr/>
              <a:lstStyle/>
              <a:p>
                <a:endParaRPr lang="cs-CZ"/>
              </a:p>
            </p:txBody>
          </p:sp>
          <p:sp>
            <p:nvSpPr>
              <p:cNvPr id="72" name="Freeform 70"/>
              <p:cNvSpPr>
                <a:spLocks/>
              </p:cNvSpPr>
              <p:nvPr/>
            </p:nvSpPr>
            <p:spPr bwMode="auto">
              <a:xfrm>
                <a:off x="1985" y="3455"/>
                <a:ext cx="214" cy="34"/>
              </a:xfrm>
              <a:custGeom>
                <a:avLst/>
                <a:gdLst/>
                <a:ahLst/>
                <a:cxnLst>
                  <a:cxn ang="0">
                    <a:pos x="184" y="2"/>
                  </a:cxn>
                  <a:cxn ang="0">
                    <a:pos x="174" y="12"/>
                  </a:cxn>
                  <a:cxn ang="0">
                    <a:pos x="165" y="20"/>
                  </a:cxn>
                  <a:cxn ang="0">
                    <a:pos x="154" y="26"/>
                  </a:cxn>
                  <a:cxn ang="0">
                    <a:pos x="143" y="29"/>
                  </a:cxn>
                  <a:cxn ang="0">
                    <a:pos x="131" y="30"/>
                  </a:cxn>
                  <a:cxn ang="0">
                    <a:pos x="119" y="30"/>
                  </a:cxn>
                  <a:cxn ang="0">
                    <a:pos x="107" y="29"/>
                  </a:cxn>
                  <a:cxn ang="0">
                    <a:pos x="95" y="27"/>
                  </a:cxn>
                  <a:cxn ang="0">
                    <a:pos x="83" y="24"/>
                  </a:cxn>
                  <a:cxn ang="0">
                    <a:pos x="71" y="21"/>
                  </a:cxn>
                  <a:cxn ang="0">
                    <a:pos x="58" y="17"/>
                  </a:cxn>
                  <a:cxn ang="0">
                    <a:pos x="46" y="14"/>
                  </a:cxn>
                  <a:cxn ang="0">
                    <a:pos x="34" y="12"/>
                  </a:cxn>
                  <a:cxn ang="0">
                    <a:pos x="23" y="9"/>
                  </a:cxn>
                  <a:cxn ang="0">
                    <a:pos x="11" y="8"/>
                  </a:cxn>
                  <a:cxn ang="0">
                    <a:pos x="0" y="8"/>
                  </a:cxn>
                  <a:cxn ang="0">
                    <a:pos x="12" y="7"/>
                  </a:cxn>
                  <a:cxn ang="0">
                    <a:pos x="24" y="7"/>
                  </a:cxn>
                  <a:cxn ang="0">
                    <a:pos x="35" y="6"/>
                  </a:cxn>
                  <a:cxn ang="0">
                    <a:pos x="47" y="5"/>
                  </a:cxn>
                  <a:cxn ang="0">
                    <a:pos x="58" y="4"/>
                  </a:cxn>
                  <a:cxn ang="0">
                    <a:pos x="69" y="3"/>
                  </a:cxn>
                  <a:cxn ang="0">
                    <a:pos x="81" y="2"/>
                  </a:cxn>
                  <a:cxn ang="0">
                    <a:pos x="92" y="2"/>
                  </a:cxn>
                  <a:cxn ang="0">
                    <a:pos x="103" y="1"/>
                  </a:cxn>
                  <a:cxn ang="0">
                    <a:pos x="114" y="1"/>
                  </a:cxn>
                  <a:cxn ang="0">
                    <a:pos x="126" y="0"/>
                  </a:cxn>
                  <a:cxn ang="0">
                    <a:pos x="137" y="0"/>
                  </a:cxn>
                  <a:cxn ang="0">
                    <a:pos x="149" y="0"/>
                  </a:cxn>
                  <a:cxn ang="0">
                    <a:pos x="160" y="0"/>
                  </a:cxn>
                  <a:cxn ang="0">
                    <a:pos x="172" y="1"/>
                  </a:cxn>
                  <a:cxn ang="0">
                    <a:pos x="184" y="2"/>
                  </a:cxn>
                </a:cxnLst>
                <a:rect l="0" t="0" r="r" b="b"/>
                <a:pathLst>
                  <a:path w="185" h="31">
                    <a:moveTo>
                      <a:pt x="184" y="2"/>
                    </a:moveTo>
                    <a:lnTo>
                      <a:pt x="174" y="12"/>
                    </a:lnTo>
                    <a:lnTo>
                      <a:pt x="165" y="20"/>
                    </a:lnTo>
                    <a:lnTo>
                      <a:pt x="154" y="26"/>
                    </a:lnTo>
                    <a:lnTo>
                      <a:pt x="143" y="29"/>
                    </a:lnTo>
                    <a:lnTo>
                      <a:pt x="131" y="30"/>
                    </a:lnTo>
                    <a:lnTo>
                      <a:pt x="119" y="30"/>
                    </a:lnTo>
                    <a:lnTo>
                      <a:pt x="107" y="29"/>
                    </a:lnTo>
                    <a:lnTo>
                      <a:pt x="95" y="27"/>
                    </a:lnTo>
                    <a:lnTo>
                      <a:pt x="83" y="24"/>
                    </a:lnTo>
                    <a:lnTo>
                      <a:pt x="71" y="21"/>
                    </a:lnTo>
                    <a:lnTo>
                      <a:pt x="58" y="17"/>
                    </a:lnTo>
                    <a:lnTo>
                      <a:pt x="46" y="14"/>
                    </a:lnTo>
                    <a:lnTo>
                      <a:pt x="34" y="12"/>
                    </a:lnTo>
                    <a:lnTo>
                      <a:pt x="23" y="9"/>
                    </a:lnTo>
                    <a:lnTo>
                      <a:pt x="11" y="8"/>
                    </a:lnTo>
                    <a:lnTo>
                      <a:pt x="0" y="8"/>
                    </a:lnTo>
                    <a:lnTo>
                      <a:pt x="12" y="7"/>
                    </a:lnTo>
                    <a:lnTo>
                      <a:pt x="24" y="7"/>
                    </a:lnTo>
                    <a:lnTo>
                      <a:pt x="35" y="6"/>
                    </a:lnTo>
                    <a:lnTo>
                      <a:pt x="47" y="5"/>
                    </a:lnTo>
                    <a:lnTo>
                      <a:pt x="58" y="4"/>
                    </a:lnTo>
                    <a:lnTo>
                      <a:pt x="69" y="3"/>
                    </a:lnTo>
                    <a:lnTo>
                      <a:pt x="81" y="2"/>
                    </a:lnTo>
                    <a:lnTo>
                      <a:pt x="92" y="2"/>
                    </a:lnTo>
                    <a:lnTo>
                      <a:pt x="103" y="1"/>
                    </a:lnTo>
                    <a:lnTo>
                      <a:pt x="114" y="1"/>
                    </a:lnTo>
                    <a:lnTo>
                      <a:pt x="126" y="0"/>
                    </a:lnTo>
                    <a:lnTo>
                      <a:pt x="137" y="0"/>
                    </a:lnTo>
                    <a:lnTo>
                      <a:pt x="149" y="0"/>
                    </a:lnTo>
                    <a:lnTo>
                      <a:pt x="160" y="0"/>
                    </a:lnTo>
                    <a:lnTo>
                      <a:pt x="172" y="1"/>
                    </a:lnTo>
                    <a:lnTo>
                      <a:pt x="184" y="2"/>
                    </a:lnTo>
                  </a:path>
                </a:pathLst>
              </a:custGeom>
              <a:solidFill>
                <a:srgbClr val="FFFFFF"/>
              </a:solidFill>
              <a:ln w="9525" cap="rnd">
                <a:noFill/>
                <a:round/>
                <a:headEnd/>
                <a:tailEnd/>
              </a:ln>
              <a:effectLst/>
            </p:spPr>
            <p:txBody>
              <a:bodyPr/>
              <a:lstStyle/>
              <a:p>
                <a:endParaRPr lang="cs-CZ"/>
              </a:p>
            </p:txBody>
          </p:sp>
          <p:sp>
            <p:nvSpPr>
              <p:cNvPr id="73" name="Freeform 71"/>
              <p:cNvSpPr>
                <a:spLocks/>
              </p:cNvSpPr>
              <p:nvPr/>
            </p:nvSpPr>
            <p:spPr bwMode="auto">
              <a:xfrm>
                <a:off x="1550" y="3464"/>
                <a:ext cx="1161" cy="289"/>
              </a:xfrm>
              <a:custGeom>
                <a:avLst/>
                <a:gdLst/>
                <a:ahLst/>
                <a:cxnLst>
                  <a:cxn ang="0">
                    <a:pos x="952" y="184"/>
                  </a:cxn>
                  <a:cxn ang="0">
                    <a:pos x="969" y="196"/>
                  </a:cxn>
                  <a:cxn ang="0">
                    <a:pos x="985" y="208"/>
                  </a:cxn>
                  <a:cxn ang="0">
                    <a:pos x="997" y="224"/>
                  </a:cxn>
                  <a:cxn ang="0">
                    <a:pos x="1001" y="239"/>
                  </a:cxn>
                  <a:cxn ang="0">
                    <a:pos x="997" y="247"/>
                  </a:cxn>
                  <a:cxn ang="0">
                    <a:pos x="989" y="251"/>
                  </a:cxn>
                  <a:cxn ang="0">
                    <a:pos x="981" y="256"/>
                  </a:cxn>
                  <a:cxn ang="0">
                    <a:pos x="969" y="258"/>
                  </a:cxn>
                  <a:cxn ang="0">
                    <a:pos x="973" y="253"/>
                  </a:cxn>
                  <a:cxn ang="0">
                    <a:pos x="977" y="247"/>
                  </a:cxn>
                  <a:cxn ang="0">
                    <a:pos x="980" y="242"/>
                  </a:cxn>
                  <a:cxn ang="0">
                    <a:pos x="978" y="235"/>
                  </a:cxn>
                  <a:cxn ang="0">
                    <a:pos x="942" y="216"/>
                  </a:cxn>
                  <a:cxn ang="0">
                    <a:pos x="904" y="199"/>
                  </a:cxn>
                  <a:cxn ang="0">
                    <a:pos x="866" y="183"/>
                  </a:cxn>
                  <a:cxn ang="0">
                    <a:pos x="828" y="167"/>
                  </a:cxn>
                  <a:cxn ang="0">
                    <a:pos x="789" y="153"/>
                  </a:cxn>
                  <a:cxn ang="0">
                    <a:pos x="750" y="141"/>
                  </a:cxn>
                  <a:cxn ang="0">
                    <a:pos x="710" y="129"/>
                  </a:cxn>
                  <a:cxn ang="0">
                    <a:pos x="670" y="117"/>
                  </a:cxn>
                  <a:cxn ang="0">
                    <a:pos x="630" y="107"/>
                  </a:cxn>
                  <a:cxn ang="0">
                    <a:pos x="589" y="98"/>
                  </a:cxn>
                  <a:cxn ang="0">
                    <a:pos x="548" y="88"/>
                  </a:cxn>
                  <a:cxn ang="0">
                    <a:pos x="507" y="80"/>
                  </a:cxn>
                  <a:cxn ang="0">
                    <a:pos x="466" y="72"/>
                  </a:cxn>
                  <a:cxn ang="0">
                    <a:pos x="425" y="64"/>
                  </a:cxn>
                  <a:cxn ang="0">
                    <a:pos x="384" y="57"/>
                  </a:cxn>
                  <a:cxn ang="0">
                    <a:pos x="343" y="49"/>
                  </a:cxn>
                  <a:cxn ang="0">
                    <a:pos x="320" y="48"/>
                  </a:cxn>
                  <a:cxn ang="0">
                    <a:pos x="298" y="47"/>
                  </a:cxn>
                  <a:cxn ang="0">
                    <a:pos x="277" y="45"/>
                  </a:cxn>
                  <a:cxn ang="0">
                    <a:pos x="255" y="40"/>
                  </a:cxn>
                  <a:cxn ang="0">
                    <a:pos x="223" y="40"/>
                  </a:cxn>
                  <a:cxn ang="0">
                    <a:pos x="191" y="42"/>
                  </a:cxn>
                  <a:cxn ang="0">
                    <a:pos x="159" y="45"/>
                  </a:cxn>
                  <a:cxn ang="0">
                    <a:pos x="127" y="48"/>
                  </a:cxn>
                  <a:cxn ang="0">
                    <a:pos x="95" y="53"/>
                  </a:cxn>
                  <a:cxn ang="0">
                    <a:pos x="64" y="59"/>
                  </a:cxn>
                  <a:cxn ang="0">
                    <a:pos x="33" y="65"/>
                  </a:cxn>
                  <a:cxn ang="0">
                    <a:pos x="2" y="72"/>
                  </a:cxn>
                  <a:cxn ang="0">
                    <a:pos x="0" y="63"/>
                  </a:cxn>
                  <a:cxn ang="0">
                    <a:pos x="2" y="52"/>
                  </a:cxn>
                  <a:cxn ang="0">
                    <a:pos x="3" y="42"/>
                  </a:cxn>
                  <a:cxn ang="0">
                    <a:pos x="4" y="32"/>
                  </a:cxn>
                  <a:cxn ang="0">
                    <a:pos x="55" y="20"/>
                  </a:cxn>
                  <a:cxn ang="0">
                    <a:pos x="106" y="10"/>
                  </a:cxn>
                  <a:cxn ang="0">
                    <a:pos x="157" y="4"/>
                  </a:cxn>
                  <a:cxn ang="0">
                    <a:pos x="208" y="1"/>
                  </a:cxn>
                  <a:cxn ang="0">
                    <a:pos x="259" y="0"/>
                  </a:cxn>
                  <a:cxn ang="0">
                    <a:pos x="311" y="2"/>
                  </a:cxn>
                  <a:cxn ang="0">
                    <a:pos x="362" y="7"/>
                  </a:cxn>
                  <a:cxn ang="0">
                    <a:pos x="413" y="14"/>
                  </a:cxn>
                  <a:cxn ang="0">
                    <a:pos x="463" y="22"/>
                  </a:cxn>
                  <a:cxn ang="0">
                    <a:pos x="514" y="33"/>
                  </a:cxn>
                  <a:cxn ang="0">
                    <a:pos x="564" y="44"/>
                  </a:cxn>
                  <a:cxn ang="0">
                    <a:pos x="613" y="57"/>
                  </a:cxn>
                  <a:cxn ang="0">
                    <a:pos x="662" y="71"/>
                  </a:cxn>
                  <a:cxn ang="0">
                    <a:pos x="711" y="85"/>
                  </a:cxn>
                  <a:cxn ang="0">
                    <a:pos x="759" y="100"/>
                  </a:cxn>
                  <a:cxn ang="0">
                    <a:pos x="806" y="115"/>
                  </a:cxn>
                </a:cxnLst>
                <a:rect l="0" t="0" r="r" b="b"/>
                <a:pathLst>
                  <a:path w="1002" h="259">
                    <a:moveTo>
                      <a:pt x="944" y="178"/>
                    </a:moveTo>
                    <a:lnTo>
                      <a:pt x="952" y="184"/>
                    </a:lnTo>
                    <a:lnTo>
                      <a:pt x="960" y="189"/>
                    </a:lnTo>
                    <a:lnTo>
                      <a:pt x="969" y="196"/>
                    </a:lnTo>
                    <a:lnTo>
                      <a:pt x="977" y="202"/>
                    </a:lnTo>
                    <a:lnTo>
                      <a:pt x="985" y="208"/>
                    </a:lnTo>
                    <a:lnTo>
                      <a:pt x="992" y="216"/>
                    </a:lnTo>
                    <a:lnTo>
                      <a:pt x="997" y="224"/>
                    </a:lnTo>
                    <a:lnTo>
                      <a:pt x="1001" y="233"/>
                    </a:lnTo>
                    <a:lnTo>
                      <a:pt x="1001" y="239"/>
                    </a:lnTo>
                    <a:lnTo>
                      <a:pt x="999" y="243"/>
                    </a:lnTo>
                    <a:lnTo>
                      <a:pt x="997" y="247"/>
                    </a:lnTo>
                    <a:lnTo>
                      <a:pt x="993" y="249"/>
                    </a:lnTo>
                    <a:lnTo>
                      <a:pt x="989" y="251"/>
                    </a:lnTo>
                    <a:lnTo>
                      <a:pt x="985" y="254"/>
                    </a:lnTo>
                    <a:lnTo>
                      <a:pt x="981" y="256"/>
                    </a:lnTo>
                    <a:lnTo>
                      <a:pt x="977" y="258"/>
                    </a:lnTo>
                    <a:lnTo>
                      <a:pt x="969" y="258"/>
                    </a:lnTo>
                    <a:lnTo>
                      <a:pt x="971" y="255"/>
                    </a:lnTo>
                    <a:lnTo>
                      <a:pt x="973" y="253"/>
                    </a:lnTo>
                    <a:lnTo>
                      <a:pt x="975" y="250"/>
                    </a:lnTo>
                    <a:lnTo>
                      <a:pt x="977" y="247"/>
                    </a:lnTo>
                    <a:lnTo>
                      <a:pt x="979" y="245"/>
                    </a:lnTo>
                    <a:lnTo>
                      <a:pt x="980" y="242"/>
                    </a:lnTo>
                    <a:lnTo>
                      <a:pt x="980" y="239"/>
                    </a:lnTo>
                    <a:lnTo>
                      <a:pt x="978" y="235"/>
                    </a:lnTo>
                    <a:lnTo>
                      <a:pt x="960" y="226"/>
                    </a:lnTo>
                    <a:lnTo>
                      <a:pt x="942" y="216"/>
                    </a:lnTo>
                    <a:lnTo>
                      <a:pt x="923" y="207"/>
                    </a:lnTo>
                    <a:lnTo>
                      <a:pt x="904" y="199"/>
                    </a:lnTo>
                    <a:lnTo>
                      <a:pt x="886" y="191"/>
                    </a:lnTo>
                    <a:lnTo>
                      <a:pt x="866" y="183"/>
                    </a:lnTo>
                    <a:lnTo>
                      <a:pt x="847" y="175"/>
                    </a:lnTo>
                    <a:lnTo>
                      <a:pt x="828" y="167"/>
                    </a:lnTo>
                    <a:lnTo>
                      <a:pt x="809" y="160"/>
                    </a:lnTo>
                    <a:lnTo>
                      <a:pt x="789" y="153"/>
                    </a:lnTo>
                    <a:lnTo>
                      <a:pt x="770" y="147"/>
                    </a:lnTo>
                    <a:lnTo>
                      <a:pt x="750" y="141"/>
                    </a:lnTo>
                    <a:lnTo>
                      <a:pt x="730" y="134"/>
                    </a:lnTo>
                    <a:lnTo>
                      <a:pt x="710" y="129"/>
                    </a:lnTo>
                    <a:lnTo>
                      <a:pt x="690" y="123"/>
                    </a:lnTo>
                    <a:lnTo>
                      <a:pt x="670" y="117"/>
                    </a:lnTo>
                    <a:lnTo>
                      <a:pt x="650" y="112"/>
                    </a:lnTo>
                    <a:lnTo>
                      <a:pt x="630" y="107"/>
                    </a:lnTo>
                    <a:lnTo>
                      <a:pt x="610" y="102"/>
                    </a:lnTo>
                    <a:lnTo>
                      <a:pt x="589" y="98"/>
                    </a:lnTo>
                    <a:lnTo>
                      <a:pt x="569" y="93"/>
                    </a:lnTo>
                    <a:lnTo>
                      <a:pt x="548" y="88"/>
                    </a:lnTo>
                    <a:lnTo>
                      <a:pt x="528" y="84"/>
                    </a:lnTo>
                    <a:lnTo>
                      <a:pt x="507" y="80"/>
                    </a:lnTo>
                    <a:lnTo>
                      <a:pt x="487" y="76"/>
                    </a:lnTo>
                    <a:lnTo>
                      <a:pt x="466" y="72"/>
                    </a:lnTo>
                    <a:lnTo>
                      <a:pt x="445" y="68"/>
                    </a:lnTo>
                    <a:lnTo>
                      <a:pt x="425" y="64"/>
                    </a:lnTo>
                    <a:lnTo>
                      <a:pt x="405" y="60"/>
                    </a:lnTo>
                    <a:lnTo>
                      <a:pt x="384" y="57"/>
                    </a:lnTo>
                    <a:lnTo>
                      <a:pt x="363" y="53"/>
                    </a:lnTo>
                    <a:lnTo>
                      <a:pt x="343" y="49"/>
                    </a:lnTo>
                    <a:lnTo>
                      <a:pt x="331" y="48"/>
                    </a:lnTo>
                    <a:lnTo>
                      <a:pt x="320" y="48"/>
                    </a:lnTo>
                    <a:lnTo>
                      <a:pt x="309" y="48"/>
                    </a:lnTo>
                    <a:lnTo>
                      <a:pt x="298" y="47"/>
                    </a:lnTo>
                    <a:lnTo>
                      <a:pt x="288" y="46"/>
                    </a:lnTo>
                    <a:lnTo>
                      <a:pt x="277" y="45"/>
                    </a:lnTo>
                    <a:lnTo>
                      <a:pt x="266" y="43"/>
                    </a:lnTo>
                    <a:lnTo>
                      <a:pt x="255" y="40"/>
                    </a:lnTo>
                    <a:lnTo>
                      <a:pt x="239" y="40"/>
                    </a:lnTo>
                    <a:lnTo>
                      <a:pt x="223" y="40"/>
                    </a:lnTo>
                    <a:lnTo>
                      <a:pt x="207" y="41"/>
                    </a:lnTo>
                    <a:lnTo>
                      <a:pt x="191" y="42"/>
                    </a:lnTo>
                    <a:lnTo>
                      <a:pt x="175" y="43"/>
                    </a:lnTo>
                    <a:lnTo>
                      <a:pt x="159" y="45"/>
                    </a:lnTo>
                    <a:lnTo>
                      <a:pt x="143" y="47"/>
                    </a:lnTo>
                    <a:lnTo>
                      <a:pt x="127" y="48"/>
                    </a:lnTo>
                    <a:lnTo>
                      <a:pt x="111" y="51"/>
                    </a:lnTo>
                    <a:lnTo>
                      <a:pt x="95" y="53"/>
                    </a:lnTo>
                    <a:lnTo>
                      <a:pt x="79" y="56"/>
                    </a:lnTo>
                    <a:lnTo>
                      <a:pt x="64" y="59"/>
                    </a:lnTo>
                    <a:lnTo>
                      <a:pt x="48" y="62"/>
                    </a:lnTo>
                    <a:lnTo>
                      <a:pt x="33" y="65"/>
                    </a:lnTo>
                    <a:lnTo>
                      <a:pt x="17" y="69"/>
                    </a:lnTo>
                    <a:lnTo>
                      <a:pt x="2" y="72"/>
                    </a:lnTo>
                    <a:lnTo>
                      <a:pt x="1" y="67"/>
                    </a:lnTo>
                    <a:lnTo>
                      <a:pt x="0" y="63"/>
                    </a:lnTo>
                    <a:lnTo>
                      <a:pt x="0" y="57"/>
                    </a:lnTo>
                    <a:lnTo>
                      <a:pt x="2" y="52"/>
                    </a:lnTo>
                    <a:lnTo>
                      <a:pt x="2" y="47"/>
                    </a:lnTo>
                    <a:lnTo>
                      <a:pt x="3" y="42"/>
                    </a:lnTo>
                    <a:lnTo>
                      <a:pt x="4" y="37"/>
                    </a:lnTo>
                    <a:lnTo>
                      <a:pt x="4" y="32"/>
                    </a:lnTo>
                    <a:lnTo>
                      <a:pt x="29" y="25"/>
                    </a:lnTo>
                    <a:lnTo>
                      <a:pt x="55" y="20"/>
                    </a:lnTo>
                    <a:lnTo>
                      <a:pt x="80" y="14"/>
                    </a:lnTo>
                    <a:lnTo>
                      <a:pt x="106" y="10"/>
                    </a:lnTo>
                    <a:lnTo>
                      <a:pt x="131" y="6"/>
                    </a:lnTo>
                    <a:lnTo>
                      <a:pt x="157" y="4"/>
                    </a:lnTo>
                    <a:lnTo>
                      <a:pt x="182" y="2"/>
                    </a:lnTo>
                    <a:lnTo>
                      <a:pt x="208" y="1"/>
                    </a:lnTo>
                    <a:lnTo>
                      <a:pt x="234" y="0"/>
                    </a:lnTo>
                    <a:lnTo>
                      <a:pt x="259" y="0"/>
                    </a:lnTo>
                    <a:lnTo>
                      <a:pt x="285" y="1"/>
                    </a:lnTo>
                    <a:lnTo>
                      <a:pt x="311" y="2"/>
                    </a:lnTo>
                    <a:lnTo>
                      <a:pt x="336" y="5"/>
                    </a:lnTo>
                    <a:lnTo>
                      <a:pt x="362" y="7"/>
                    </a:lnTo>
                    <a:lnTo>
                      <a:pt x="387" y="10"/>
                    </a:lnTo>
                    <a:lnTo>
                      <a:pt x="413" y="14"/>
                    </a:lnTo>
                    <a:lnTo>
                      <a:pt x="438" y="18"/>
                    </a:lnTo>
                    <a:lnTo>
                      <a:pt x="463" y="22"/>
                    </a:lnTo>
                    <a:lnTo>
                      <a:pt x="489" y="28"/>
                    </a:lnTo>
                    <a:lnTo>
                      <a:pt x="514" y="33"/>
                    </a:lnTo>
                    <a:lnTo>
                      <a:pt x="538" y="39"/>
                    </a:lnTo>
                    <a:lnTo>
                      <a:pt x="564" y="44"/>
                    </a:lnTo>
                    <a:lnTo>
                      <a:pt x="588" y="51"/>
                    </a:lnTo>
                    <a:lnTo>
                      <a:pt x="613" y="57"/>
                    </a:lnTo>
                    <a:lnTo>
                      <a:pt x="638" y="64"/>
                    </a:lnTo>
                    <a:lnTo>
                      <a:pt x="662" y="71"/>
                    </a:lnTo>
                    <a:lnTo>
                      <a:pt x="687" y="78"/>
                    </a:lnTo>
                    <a:lnTo>
                      <a:pt x="711" y="85"/>
                    </a:lnTo>
                    <a:lnTo>
                      <a:pt x="735" y="92"/>
                    </a:lnTo>
                    <a:lnTo>
                      <a:pt x="759" y="100"/>
                    </a:lnTo>
                    <a:lnTo>
                      <a:pt x="783" y="107"/>
                    </a:lnTo>
                    <a:lnTo>
                      <a:pt x="806" y="115"/>
                    </a:lnTo>
                    <a:lnTo>
                      <a:pt x="944" y="178"/>
                    </a:lnTo>
                  </a:path>
                </a:pathLst>
              </a:custGeom>
              <a:solidFill>
                <a:srgbClr val="CCCCCC"/>
              </a:solidFill>
              <a:ln w="9525" cap="rnd">
                <a:noFill/>
                <a:round/>
                <a:headEnd/>
                <a:tailEnd/>
              </a:ln>
              <a:effectLst/>
            </p:spPr>
            <p:txBody>
              <a:bodyPr/>
              <a:lstStyle/>
              <a:p>
                <a:endParaRPr lang="cs-CZ"/>
              </a:p>
            </p:txBody>
          </p:sp>
          <p:sp>
            <p:nvSpPr>
              <p:cNvPr id="74" name="Freeform 72"/>
              <p:cNvSpPr>
                <a:spLocks/>
              </p:cNvSpPr>
              <p:nvPr/>
            </p:nvSpPr>
            <p:spPr bwMode="auto">
              <a:xfrm>
                <a:off x="1426" y="3466"/>
                <a:ext cx="21" cy="19"/>
              </a:xfrm>
              <a:custGeom>
                <a:avLst/>
                <a:gdLst/>
                <a:ahLst/>
                <a:cxnLst>
                  <a:cxn ang="0">
                    <a:pos x="17" y="0"/>
                  </a:cxn>
                  <a:cxn ang="0">
                    <a:pos x="17" y="5"/>
                  </a:cxn>
                  <a:cxn ang="0">
                    <a:pos x="1" y="16"/>
                  </a:cxn>
                  <a:cxn ang="0">
                    <a:pos x="0" y="10"/>
                  </a:cxn>
                  <a:cxn ang="0">
                    <a:pos x="17" y="0"/>
                  </a:cxn>
                </a:cxnLst>
                <a:rect l="0" t="0" r="r" b="b"/>
                <a:pathLst>
                  <a:path w="18" h="17">
                    <a:moveTo>
                      <a:pt x="17" y="0"/>
                    </a:moveTo>
                    <a:lnTo>
                      <a:pt x="17" y="5"/>
                    </a:lnTo>
                    <a:lnTo>
                      <a:pt x="1" y="16"/>
                    </a:lnTo>
                    <a:lnTo>
                      <a:pt x="0" y="10"/>
                    </a:lnTo>
                    <a:lnTo>
                      <a:pt x="17" y="0"/>
                    </a:lnTo>
                  </a:path>
                </a:pathLst>
              </a:custGeom>
              <a:solidFill>
                <a:srgbClr val="000000"/>
              </a:solidFill>
              <a:ln w="9525" cap="rnd">
                <a:noFill/>
                <a:round/>
                <a:headEnd/>
                <a:tailEnd/>
              </a:ln>
              <a:effectLst/>
            </p:spPr>
            <p:txBody>
              <a:bodyPr/>
              <a:lstStyle/>
              <a:p>
                <a:endParaRPr lang="cs-CZ"/>
              </a:p>
            </p:txBody>
          </p:sp>
          <p:sp>
            <p:nvSpPr>
              <p:cNvPr id="75" name="Freeform 73"/>
              <p:cNvSpPr>
                <a:spLocks/>
              </p:cNvSpPr>
              <p:nvPr/>
            </p:nvSpPr>
            <p:spPr bwMode="auto">
              <a:xfrm>
                <a:off x="1298" y="3480"/>
                <a:ext cx="91" cy="19"/>
              </a:xfrm>
              <a:custGeom>
                <a:avLst/>
                <a:gdLst/>
                <a:ahLst/>
                <a:cxnLst>
                  <a:cxn ang="0">
                    <a:pos x="33" y="0"/>
                  </a:cxn>
                  <a:cxn ang="0">
                    <a:pos x="31" y="2"/>
                  </a:cxn>
                  <a:cxn ang="0">
                    <a:pos x="29" y="0"/>
                  </a:cxn>
                  <a:cxn ang="0">
                    <a:pos x="27" y="2"/>
                  </a:cxn>
                  <a:cxn ang="0">
                    <a:pos x="25" y="5"/>
                  </a:cxn>
                  <a:cxn ang="0">
                    <a:pos x="25" y="10"/>
                  </a:cxn>
                  <a:cxn ang="0">
                    <a:pos x="31" y="13"/>
                  </a:cxn>
                  <a:cxn ang="0">
                    <a:pos x="38" y="16"/>
                  </a:cxn>
                  <a:cxn ang="0">
                    <a:pos x="44" y="16"/>
                  </a:cxn>
                  <a:cxn ang="0">
                    <a:pos x="51" y="16"/>
                  </a:cxn>
                  <a:cxn ang="0">
                    <a:pos x="57" y="16"/>
                  </a:cxn>
                  <a:cxn ang="0">
                    <a:pos x="64" y="16"/>
                  </a:cxn>
                  <a:cxn ang="0">
                    <a:pos x="71" y="16"/>
                  </a:cxn>
                  <a:cxn ang="0">
                    <a:pos x="78" y="16"/>
                  </a:cxn>
                  <a:cxn ang="0">
                    <a:pos x="69" y="16"/>
                  </a:cxn>
                  <a:cxn ang="0">
                    <a:pos x="59" y="16"/>
                  </a:cxn>
                  <a:cxn ang="0">
                    <a:pos x="49" y="16"/>
                  </a:cxn>
                  <a:cxn ang="0">
                    <a:pos x="39" y="16"/>
                  </a:cxn>
                  <a:cxn ang="0">
                    <a:pos x="29" y="16"/>
                  </a:cxn>
                  <a:cxn ang="0">
                    <a:pos x="19" y="16"/>
                  </a:cxn>
                  <a:cxn ang="0">
                    <a:pos x="9" y="16"/>
                  </a:cxn>
                  <a:cxn ang="0">
                    <a:pos x="0" y="16"/>
                  </a:cxn>
                  <a:cxn ang="0">
                    <a:pos x="4" y="13"/>
                  </a:cxn>
                  <a:cxn ang="0">
                    <a:pos x="8" y="10"/>
                  </a:cxn>
                  <a:cxn ang="0">
                    <a:pos x="12" y="8"/>
                  </a:cxn>
                  <a:cxn ang="0">
                    <a:pos x="15" y="5"/>
                  </a:cxn>
                  <a:cxn ang="0">
                    <a:pos x="19" y="2"/>
                  </a:cxn>
                  <a:cxn ang="0">
                    <a:pos x="23" y="2"/>
                  </a:cxn>
                  <a:cxn ang="0">
                    <a:pos x="28" y="0"/>
                  </a:cxn>
                  <a:cxn ang="0">
                    <a:pos x="33" y="0"/>
                  </a:cxn>
                </a:cxnLst>
                <a:rect l="0" t="0" r="r" b="b"/>
                <a:pathLst>
                  <a:path w="79" h="17">
                    <a:moveTo>
                      <a:pt x="33" y="0"/>
                    </a:moveTo>
                    <a:lnTo>
                      <a:pt x="31" y="2"/>
                    </a:lnTo>
                    <a:lnTo>
                      <a:pt x="29" y="0"/>
                    </a:lnTo>
                    <a:lnTo>
                      <a:pt x="27" y="2"/>
                    </a:lnTo>
                    <a:lnTo>
                      <a:pt x="25" y="5"/>
                    </a:lnTo>
                    <a:lnTo>
                      <a:pt x="25" y="10"/>
                    </a:lnTo>
                    <a:lnTo>
                      <a:pt x="31" y="13"/>
                    </a:lnTo>
                    <a:lnTo>
                      <a:pt x="38" y="16"/>
                    </a:lnTo>
                    <a:lnTo>
                      <a:pt x="44" y="16"/>
                    </a:lnTo>
                    <a:lnTo>
                      <a:pt x="51" y="16"/>
                    </a:lnTo>
                    <a:lnTo>
                      <a:pt x="57" y="16"/>
                    </a:lnTo>
                    <a:lnTo>
                      <a:pt x="64" y="16"/>
                    </a:lnTo>
                    <a:lnTo>
                      <a:pt x="71" y="16"/>
                    </a:lnTo>
                    <a:lnTo>
                      <a:pt x="78" y="16"/>
                    </a:lnTo>
                    <a:lnTo>
                      <a:pt x="69" y="16"/>
                    </a:lnTo>
                    <a:lnTo>
                      <a:pt x="59" y="16"/>
                    </a:lnTo>
                    <a:lnTo>
                      <a:pt x="49" y="16"/>
                    </a:lnTo>
                    <a:lnTo>
                      <a:pt x="39" y="16"/>
                    </a:lnTo>
                    <a:lnTo>
                      <a:pt x="29" y="16"/>
                    </a:lnTo>
                    <a:lnTo>
                      <a:pt x="19" y="16"/>
                    </a:lnTo>
                    <a:lnTo>
                      <a:pt x="9" y="16"/>
                    </a:lnTo>
                    <a:lnTo>
                      <a:pt x="0" y="16"/>
                    </a:lnTo>
                    <a:lnTo>
                      <a:pt x="4" y="13"/>
                    </a:lnTo>
                    <a:lnTo>
                      <a:pt x="8" y="10"/>
                    </a:lnTo>
                    <a:lnTo>
                      <a:pt x="12" y="8"/>
                    </a:lnTo>
                    <a:lnTo>
                      <a:pt x="15" y="5"/>
                    </a:lnTo>
                    <a:lnTo>
                      <a:pt x="19" y="2"/>
                    </a:lnTo>
                    <a:lnTo>
                      <a:pt x="23" y="2"/>
                    </a:lnTo>
                    <a:lnTo>
                      <a:pt x="28" y="0"/>
                    </a:lnTo>
                    <a:lnTo>
                      <a:pt x="33" y="0"/>
                    </a:lnTo>
                  </a:path>
                </a:pathLst>
              </a:custGeom>
              <a:solidFill>
                <a:srgbClr val="000000"/>
              </a:solidFill>
              <a:ln w="9525" cap="rnd">
                <a:noFill/>
                <a:round/>
                <a:headEnd/>
                <a:tailEnd/>
              </a:ln>
              <a:effectLst/>
            </p:spPr>
            <p:txBody>
              <a:bodyPr/>
              <a:lstStyle/>
              <a:p>
                <a:endParaRPr lang="cs-CZ"/>
              </a:p>
            </p:txBody>
          </p:sp>
          <p:sp>
            <p:nvSpPr>
              <p:cNvPr id="76" name="Freeform 74"/>
              <p:cNvSpPr>
                <a:spLocks/>
              </p:cNvSpPr>
              <p:nvPr/>
            </p:nvSpPr>
            <p:spPr bwMode="auto">
              <a:xfrm>
                <a:off x="1400" y="3487"/>
                <a:ext cx="47" cy="19"/>
              </a:xfrm>
              <a:custGeom>
                <a:avLst/>
                <a:gdLst/>
                <a:ahLst/>
                <a:cxnLst>
                  <a:cxn ang="0">
                    <a:pos x="40" y="3"/>
                  </a:cxn>
                  <a:cxn ang="0">
                    <a:pos x="36" y="9"/>
                  </a:cxn>
                  <a:cxn ang="0">
                    <a:pos x="31" y="12"/>
                  </a:cxn>
                  <a:cxn ang="0">
                    <a:pos x="27" y="16"/>
                  </a:cxn>
                  <a:cxn ang="0">
                    <a:pos x="21" y="16"/>
                  </a:cxn>
                  <a:cxn ang="0">
                    <a:pos x="16" y="16"/>
                  </a:cxn>
                  <a:cxn ang="0">
                    <a:pos x="11" y="16"/>
                  </a:cxn>
                  <a:cxn ang="0">
                    <a:pos x="6" y="16"/>
                  </a:cxn>
                  <a:cxn ang="0">
                    <a:pos x="0" y="16"/>
                  </a:cxn>
                  <a:cxn ang="0">
                    <a:pos x="12" y="12"/>
                  </a:cxn>
                  <a:cxn ang="0">
                    <a:pos x="12" y="0"/>
                  </a:cxn>
                  <a:cxn ang="0">
                    <a:pos x="40" y="3"/>
                  </a:cxn>
                </a:cxnLst>
                <a:rect l="0" t="0" r="r" b="b"/>
                <a:pathLst>
                  <a:path w="41" h="17">
                    <a:moveTo>
                      <a:pt x="40" y="3"/>
                    </a:moveTo>
                    <a:lnTo>
                      <a:pt x="36" y="9"/>
                    </a:lnTo>
                    <a:lnTo>
                      <a:pt x="31" y="12"/>
                    </a:lnTo>
                    <a:lnTo>
                      <a:pt x="27" y="16"/>
                    </a:lnTo>
                    <a:lnTo>
                      <a:pt x="21" y="16"/>
                    </a:lnTo>
                    <a:lnTo>
                      <a:pt x="16" y="16"/>
                    </a:lnTo>
                    <a:lnTo>
                      <a:pt x="11" y="16"/>
                    </a:lnTo>
                    <a:lnTo>
                      <a:pt x="6" y="16"/>
                    </a:lnTo>
                    <a:lnTo>
                      <a:pt x="0" y="16"/>
                    </a:lnTo>
                    <a:lnTo>
                      <a:pt x="12" y="12"/>
                    </a:lnTo>
                    <a:lnTo>
                      <a:pt x="12" y="0"/>
                    </a:lnTo>
                    <a:lnTo>
                      <a:pt x="40" y="3"/>
                    </a:lnTo>
                  </a:path>
                </a:pathLst>
              </a:custGeom>
              <a:solidFill>
                <a:srgbClr val="000000"/>
              </a:solidFill>
              <a:ln w="9525" cap="rnd">
                <a:noFill/>
                <a:round/>
                <a:headEnd/>
                <a:tailEnd/>
              </a:ln>
              <a:effectLst/>
            </p:spPr>
            <p:txBody>
              <a:bodyPr/>
              <a:lstStyle/>
              <a:p>
                <a:endParaRPr lang="cs-CZ"/>
              </a:p>
            </p:txBody>
          </p:sp>
          <p:sp>
            <p:nvSpPr>
              <p:cNvPr id="77" name="Freeform 75"/>
              <p:cNvSpPr>
                <a:spLocks/>
              </p:cNvSpPr>
              <p:nvPr/>
            </p:nvSpPr>
            <p:spPr bwMode="auto">
              <a:xfrm>
                <a:off x="1360" y="3493"/>
                <a:ext cx="20" cy="19"/>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000000"/>
              </a:solidFill>
              <a:ln w="9525" cap="rnd">
                <a:noFill/>
                <a:round/>
                <a:headEnd/>
                <a:tailEnd/>
              </a:ln>
              <a:effectLst/>
            </p:spPr>
            <p:txBody>
              <a:bodyPr/>
              <a:lstStyle/>
              <a:p>
                <a:endParaRPr lang="cs-CZ"/>
              </a:p>
            </p:txBody>
          </p:sp>
          <p:sp>
            <p:nvSpPr>
              <p:cNvPr id="78" name="Freeform 76"/>
              <p:cNvSpPr>
                <a:spLocks/>
              </p:cNvSpPr>
              <p:nvPr/>
            </p:nvSpPr>
            <p:spPr bwMode="auto">
              <a:xfrm>
                <a:off x="1302" y="3497"/>
                <a:ext cx="143" cy="34"/>
              </a:xfrm>
              <a:custGeom>
                <a:avLst/>
                <a:gdLst/>
                <a:ahLst/>
                <a:cxnLst>
                  <a:cxn ang="0">
                    <a:pos x="36" y="1"/>
                  </a:cxn>
                  <a:cxn ang="0">
                    <a:pos x="30" y="0"/>
                  </a:cxn>
                  <a:cxn ang="0">
                    <a:pos x="23" y="0"/>
                  </a:cxn>
                  <a:cxn ang="0">
                    <a:pos x="16" y="2"/>
                  </a:cxn>
                  <a:cxn ang="0">
                    <a:pos x="31" y="10"/>
                  </a:cxn>
                  <a:cxn ang="0">
                    <a:pos x="117" y="15"/>
                  </a:cxn>
                  <a:cxn ang="0">
                    <a:pos x="94" y="14"/>
                  </a:cxn>
                  <a:cxn ang="0">
                    <a:pos x="71" y="13"/>
                  </a:cxn>
                  <a:cxn ang="0">
                    <a:pos x="49" y="14"/>
                  </a:cxn>
                  <a:cxn ang="0">
                    <a:pos x="29" y="18"/>
                  </a:cxn>
                  <a:cxn ang="0">
                    <a:pos x="40" y="19"/>
                  </a:cxn>
                  <a:cxn ang="0">
                    <a:pos x="53" y="20"/>
                  </a:cxn>
                  <a:cxn ang="0">
                    <a:pos x="64" y="21"/>
                  </a:cxn>
                  <a:cxn ang="0">
                    <a:pos x="76" y="21"/>
                  </a:cxn>
                  <a:cxn ang="0">
                    <a:pos x="88" y="21"/>
                  </a:cxn>
                  <a:cxn ang="0">
                    <a:pos x="99" y="22"/>
                  </a:cxn>
                  <a:cxn ang="0">
                    <a:pos x="110" y="22"/>
                  </a:cxn>
                  <a:cxn ang="0">
                    <a:pos x="121" y="23"/>
                  </a:cxn>
                  <a:cxn ang="0">
                    <a:pos x="100" y="27"/>
                  </a:cxn>
                  <a:cxn ang="0">
                    <a:pos x="78" y="27"/>
                  </a:cxn>
                  <a:cxn ang="0">
                    <a:pos x="56" y="27"/>
                  </a:cxn>
                  <a:cxn ang="0">
                    <a:pos x="36" y="29"/>
                  </a:cxn>
                  <a:cxn ang="0">
                    <a:pos x="44" y="27"/>
                  </a:cxn>
                  <a:cxn ang="0">
                    <a:pos x="50" y="23"/>
                  </a:cxn>
                  <a:cxn ang="0">
                    <a:pos x="40" y="22"/>
                  </a:cxn>
                  <a:cxn ang="0">
                    <a:pos x="31" y="22"/>
                  </a:cxn>
                  <a:cxn ang="0">
                    <a:pos x="22" y="21"/>
                  </a:cxn>
                  <a:cxn ang="0">
                    <a:pos x="13" y="18"/>
                  </a:cxn>
                  <a:cxn ang="0">
                    <a:pos x="29" y="10"/>
                  </a:cxn>
                  <a:cxn ang="0">
                    <a:pos x="21" y="9"/>
                  </a:cxn>
                  <a:cxn ang="0">
                    <a:pos x="12" y="9"/>
                  </a:cxn>
                  <a:cxn ang="0">
                    <a:pos x="4" y="7"/>
                  </a:cxn>
                  <a:cxn ang="0">
                    <a:pos x="5" y="4"/>
                  </a:cxn>
                  <a:cxn ang="0">
                    <a:pos x="15" y="2"/>
                  </a:cxn>
                  <a:cxn ang="0">
                    <a:pos x="24" y="0"/>
                  </a:cxn>
                  <a:cxn ang="0">
                    <a:pos x="35" y="0"/>
                  </a:cxn>
                </a:cxnLst>
                <a:rect l="0" t="0" r="r" b="b"/>
                <a:pathLst>
                  <a:path w="123" h="30">
                    <a:moveTo>
                      <a:pt x="40" y="0"/>
                    </a:moveTo>
                    <a:lnTo>
                      <a:pt x="36" y="1"/>
                    </a:lnTo>
                    <a:lnTo>
                      <a:pt x="33" y="1"/>
                    </a:lnTo>
                    <a:lnTo>
                      <a:pt x="30" y="0"/>
                    </a:lnTo>
                    <a:lnTo>
                      <a:pt x="26" y="0"/>
                    </a:lnTo>
                    <a:lnTo>
                      <a:pt x="23" y="0"/>
                    </a:lnTo>
                    <a:lnTo>
                      <a:pt x="19" y="1"/>
                    </a:lnTo>
                    <a:lnTo>
                      <a:pt x="16" y="2"/>
                    </a:lnTo>
                    <a:lnTo>
                      <a:pt x="13" y="5"/>
                    </a:lnTo>
                    <a:lnTo>
                      <a:pt x="31" y="10"/>
                    </a:lnTo>
                    <a:lnTo>
                      <a:pt x="122" y="11"/>
                    </a:lnTo>
                    <a:lnTo>
                      <a:pt x="117" y="15"/>
                    </a:lnTo>
                    <a:lnTo>
                      <a:pt x="106" y="15"/>
                    </a:lnTo>
                    <a:lnTo>
                      <a:pt x="94" y="14"/>
                    </a:lnTo>
                    <a:lnTo>
                      <a:pt x="83" y="14"/>
                    </a:lnTo>
                    <a:lnTo>
                      <a:pt x="71" y="13"/>
                    </a:lnTo>
                    <a:lnTo>
                      <a:pt x="60" y="14"/>
                    </a:lnTo>
                    <a:lnTo>
                      <a:pt x="49" y="14"/>
                    </a:lnTo>
                    <a:lnTo>
                      <a:pt x="39" y="16"/>
                    </a:lnTo>
                    <a:lnTo>
                      <a:pt x="29" y="18"/>
                    </a:lnTo>
                    <a:lnTo>
                      <a:pt x="35" y="19"/>
                    </a:lnTo>
                    <a:lnTo>
                      <a:pt x="40" y="19"/>
                    </a:lnTo>
                    <a:lnTo>
                      <a:pt x="47" y="20"/>
                    </a:lnTo>
                    <a:lnTo>
                      <a:pt x="53" y="20"/>
                    </a:lnTo>
                    <a:lnTo>
                      <a:pt x="58" y="21"/>
                    </a:lnTo>
                    <a:lnTo>
                      <a:pt x="64" y="21"/>
                    </a:lnTo>
                    <a:lnTo>
                      <a:pt x="70" y="21"/>
                    </a:lnTo>
                    <a:lnTo>
                      <a:pt x="76" y="21"/>
                    </a:lnTo>
                    <a:lnTo>
                      <a:pt x="82" y="21"/>
                    </a:lnTo>
                    <a:lnTo>
                      <a:pt x="88" y="21"/>
                    </a:lnTo>
                    <a:lnTo>
                      <a:pt x="93" y="21"/>
                    </a:lnTo>
                    <a:lnTo>
                      <a:pt x="99" y="22"/>
                    </a:lnTo>
                    <a:lnTo>
                      <a:pt x="105" y="22"/>
                    </a:lnTo>
                    <a:lnTo>
                      <a:pt x="110" y="22"/>
                    </a:lnTo>
                    <a:lnTo>
                      <a:pt x="116" y="23"/>
                    </a:lnTo>
                    <a:lnTo>
                      <a:pt x="121" y="23"/>
                    </a:lnTo>
                    <a:lnTo>
                      <a:pt x="111" y="26"/>
                    </a:lnTo>
                    <a:lnTo>
                      <a:pt x="100" y="27"/>
                    </a:lnTo>
                    <a:lnTo>
                      <a:pt x="89" y="27"/>
                    </a:lnTo>
                    <a:lnTo>
                      <a:pt x="78" y="27"/>
                    </a:lnTo>
                    <a:lnTo>
                      <a:pt x="67" y="27"/>
                    </a:lnTo>
                    <a:lnTo>
                      <a:pt x="56" y="27"/>
                    </a:lnTo>
                    <a:lnTo>
                      <a:pt x="46" y="28"/>
                    </a:lnTo>
                    <a:lnTo>
                      <a:pt x="36" y="29"/>
                    </a:lnTo>
                    <a:lnTo>
                      <a:pt x="40" y="27"/>
                    </a:lnTo>
                    <a:lnTo>
                      <a:pt x="44" y="27"/>
                    </a:lnTo>
                    <a:lnTo>
                      <a:pt x="48" y="27"/>
                    </a:lnTo>
                    <a:lnTo>
                      <a:pt x="50" y="23"/>
                    </a:lnTo>
                    <a:lnTo>
                      <a:pt x="45" y="22"/>
                    </a:lnTo>
                    <a:lnTo>
                      <a:pt x="40" y="22"/>
                    </a:lnTo>
                    <a:lnTo>
                      <a:pt x="36" y="22"/>
                    </a:lnTo>
                    <a:lnTo>
                      <a:pt x="31" y="22"/>
                    </a:lnTo>
                    <a:lnTo>
                      <a:pt x="26" y="22"/>
                    </a:lnTo>
                    <a:lnTo>
                      <a:pt x="22" y="21"/>
                    </a:lnTo>
                    <a:lnTo>
                      <a:pt x="17" y="20"/>
                    </a:lnTo>
                    <a:lnTo>
                      <a:pt x="13" y="18"/>
                    </a:lnTo>
                    <a:lnTo>
                      <a:pt x="33" y="11"/>
                    </a:lnTo>
                    <a:lnTo>
                      <a:pt x="29" y="10"/>
                    </a:lnTo>
                    <a:lnTo>
                      <a:pt x="25" y="9"/>
                    </a:lnTo>
                    <a:lnTo>
                      <a:pt x="21" y="9"/>
                    </a:lnTo>
                    <a:lnTo>
                      <a:pt x="17" y="9"/>
                    </a:lnTo>
                    <a:lnTo>
                      <a:pt x="12" y="9"/>
                    </a:lnTo>
                    <a:lnTo>
                      <a:pt x="8" y="8"/>
                    </a:lnTo>
                    <a:lnTo>
                      <a:pt x="4" y="7"/>
                    </a:lnTo>
                    <a:lnTo>
                      <a:pt x="0" y="5"/>
                    </a:lnTo>
                    <a:lnTo>
                      <a:pt x="5" y="4"/>
                    </a:lnTo>
                    <a:lnTo>
                      <a:pt x="10" y="3"/>
                    </a:lnTo>
                    <a:lnTo>
                      <a:pt x="15" y="2"/>
                    </a:lnTo>
                    <a:lnTo>
                      <a:pt x="20" y="1"/>
                    </a:lnTo>
                    <a:lnTo>
                      <a:pt x="24" y="0"/>
                    </a:lnTo>
                    <a:lnTo>
                      <a:pt x="30" y="0"/>
                    </a:lnTo>
                    <a:lnTo>
                      <a:pt x="35" y="0"/>
                    </a:lnTo>
                    <a:lnTo>
                      <a:pt x="40" y="0"/>
                    </a:lnTo>
                  </a:path>
                </a:pathLst>
              </a:custGeom>
              <a:solidFill>
                <a:srgbClr val="000000"/>
              </a:solidFill>
              <a:ln w="9525" cap="rnd">
                <a:noFill/>
                <a:round/>
                <a:headEnd/>
                <a:tailEnd/>
              </a:ln>
              <a:effectLst/>
            </p:spPr>
            <p:txBody>
              <a:bodyPr/>
              <a:lstStyle/>
              <a:p>
                <a:endParaRPr lang="cs-CZ"/>
              </a:p>
            </p:txBody>
          </p:sp>
          <p:sp>
            <p:nvSpPr>
              <p:cNvPr id="79" name="Freeform 77"/>
              <p:cNvSpPr>
                <a:spLocks/>
              </p:cNvSpPr>
              <p:nvPr/>
            </p:nvSpPr>
            <p:spPr bwMode="auto">
              <a:xfrm>
                <a:off x="1553" y="3521"/>
                <a:ext cx="243" cy="101"/>
              </a:xfrm>
              <a:custGeom>
                <a:avLst/>
                <a:gdLst/>
                <a:ahLst/>
                <a:cxnLst>
                  <a:cxn ang="0">
                    <a:pos x="209" y="0"/>
                  </a:cxn>
                  <a:cxn ang="0">
                    <a:pos x="199" y="2"/>
                  </a:cxn>
                  <a:cxn ang="0">
                    <a:pos x="190" y="5"/>
                  </a:cxn>
                  <a:cxn ang="0">
                    <a:pos x="180" y="9"/>
                  </a:cxn>
                  <a:cxn ang="0">
                    <a:pos x="171" y="13"/>
                  </a:cxn>
                  <a:cxn ang="0">
                    <a:pos x="162" y="17"/>
                  </a:cxn>
                  <a:cxn ang="0">
                    <a:pos x="152" y="22"/>
                  </a:cxn>
                  <a:cxn ang="0">
                    <a:pos x="143" y="27"/>
                  </a:cxn>
                  <a:cxn ang="0">
                    <a:pos x="134" y="31"/>
                  </a:cxn>
                  <a:cxn ang="0">
                    <a:pos x="125" y="36"/>
                  </a:cxn>
                  <a:cxn ang="0">
                    <a:pos x="116" y="40"/>
                  </a:cxn>
                  <a:cxn ang="0">
                    <a:pos x="106" y="44"/>
                  </a:cxn>
                  <a:cxn ang="0">
                    <a:pos x="97" y="47"/>
                  </a:cxn>
                  <a:cxn ang="0">
                    <a:pos x="87" y="51"/>
                  </a:cxn>
                  <a:cxn ang="0">
                    <a:pos x="77" y="53"/>
                  </a:cxn>
                  <a:cxn ang="0">
                    <a:pos x="66" y="55"/>
                  </a:cxn>
                  <a:cxn ang="0">
                    <a:pos x="56" y="56"/>
                  </a:cxn>
                  <a:cxn ang="0">
                    <a:pos x="14" y="71"/>
                  </a:cxn>
                  <a:cxn ang="0">
                    <a:pos x="24" y="71"/>
                  </a:cxn>
                  <a:cxn ang="0">
                    <a:pos x="33" y="69"/>
                  </a:cxn>
                  <a:cxn ang="0">
                    <a:pos x="43" y="67"/>
                  </a:cxn>
                  <a:cxn ang="0">
                    <a:pos x="52" y="64"/>
                  </a:cxn>
                  <a:cxn ang="0">
                    <a:pos x="62" y="61"/>
                  </a:cxn>
                  <a:cxn ang="0">
                    <a:pos x="71" y="58"/>
                  </a:cxn>
                  <a:cxn ang="0">
                    <a:pos x="81" y="56"/>
                  </a:cxn>
                  <a:cxn ang="0">
                    <a:pos x="92" y="54"/>
                  </a:cxn>
                  <a:cxn ang="0">
                    <a:pos x="87" y="59"/>
                  </a:cxn>
                  <a:cxn ang="0">
                    <a:pos x="82" y="63"/>
                  </a:cxn>
                  <a:cxn ang="0">
                    <a:pos x="77" y="67"/>
                  </a:cxn>
                  <a:cxn ang="0">
                    <a:pos x="71" y="71"/>
                  </a:cxn>
                  <a:cxn ang="0">
                    <a:pos x="66" y="75"/>
                  </a:cxn>
                  <a:cxn ang="0">
                    <a:pos x="61" y="80"/>
                  </a:cxn>
                  <a:cxn ang="0">
                    <a:pos x="57" y="85"/>
                  </a:cxn>
                  <a:cxn ang="0">
                    <a:pos x="54" y="90"/>
                  </a:cxn>
                  <a:cxn ang="0">
                    <a:pos x="0" y="80"/>
                  </a:cxn>
                  <a:cxn ang="0">
                    <a:pos x="1" y="68"/>
                  </a:cxn>
                  <a:cxn ang="0">
                    <a:pos x="6" y="59"/>
                  </a:cxn>
                  <a:cxn ang="0">
                    <a:pos x="14" y="52"/>
                  </a:cxn>
                  <a:cxn ang="0">
                    <a:pos x="24" y="48"/>
                  </a:cxn>
                  <a:cxn ang="0">
                    <a:pos x="36" y="44"/>
                  </a:cxn>
                  <a:cxn ang="0">
                    <a:pos x="48" y="40"/>
                  </a:cxn>
                  <a:cxn ang="0">
                    <a:pos x="59" y="36"/>
                  </a:cxn>
                  <a:cxn ang="0">
                    <a:pos x="69" y="31"/>
                  </a:cxn>
                  <a:cxn ang="0">
                    <a:pos x="75" y="29"/>
                  </a:cxn>
                  <a:cxn ang="0">
                    <a:pos x="81" y="27"/>
                  </a:cxn>
                  <a:cxn ang="0">
                    <a:pos x="87" y="25"/>
                  </a:cxn>
                  <a:cxn ang="0">
                    <a:pos x="93" y="24"/>
                  </a:cxn>
                  <a:cxn ang="0">
                    <a:pos x="98" y="22"/>
                  </a:cxn>
                  <a:cxn ang="0">
                    <a:pos x="105" y="21"/>
                  </a:cxn>
                  <a:cxn ang="0">
                    <a:pos x="110" y="19"/>
                  </a:cxn>
                  <a:cxn ang="0">
                    <a:pos x="117" y="18"/>
                  </a:cxn>
                  <a:cxn ang="0">
                    <a:pos x="122" y="16"/>
                  </a:cxn>
                  <a:cxn ang="0">
                    <a:pos x="129" y="15"/>
                  </a:cxn>
                  <a:cxn ang="0">
                    <a:pos x="135" y="13"/>
                  </a:cxn>
                  <a:cxn ang="0">
                    <a:pos x="140" y="12"/>
                  </a:cxn>
                  <a:cxn ang="0">
                    <a:pos x="147" y="11"/>
                  </a:cxn>
                  <a:cxn ang="0">
                    <a:pos x="152" y="9"/>
                  </a:cxn>
                  <a:cxn ang="0">
                    <a:pos x="159" y="8"/>
                  </a:cxn>
                  <a:cxn ang="0">
                    <a:pos x="164" y="6"/>
                  </a:cxn>
                  <a:cxn ang="0">
                    <a:pos x="164" y="0"/>
                  </a:cxn>
                  <a:cxn ang="0">
                    <a:pos x="209" y="0"/>
                  </a:cxn>
                </a:cxnLst>
                <a:rect l="0" t="0" r="r" b="b"/>
                <a:pathLst>
                  <a:path w="210" h="91">
                    <a:moveTo>
                      <a:pt x="209" y="0"/>
                    </a:moveTo>
                    <a:lnTo>
                      <a:pt x="199" y="2"/>
                    </a:lnTo>
                    <a:lnTo>
                      <a:pt x="190" y="5"/>
                    </a:lnTo>
                    <a:lnTo>
                      <a:pt x="180" y="9"/>
                    </a:lnTo>
                    <a:lnTo>
                      <a:pt x="171" y="13"/>
                    </a:lnTo>
                    <a:lnTo>
                      <a:pt x="162" y="17"/>
                    </a:lnTo>
                    <a:lnTo>
                      <a:pt x="152" y="22"/>
                    </a:lnTo>
                    <a:lnTo>
                      <a:pt x="143" y="27"/>
                    </a:lnTo>
                    <a:lnTo>
                      <a:pt x="134" y="31"/>
                    </a:lnTo>
                    <a:lnTo>
                      <a:pt x="125" y="36"/>
                    </a:lnTo>
                    <a:lnTo>
                      <a:pt x="116" y="40"/>
                    </a:lnTo>
                    <a:lnTo>
                      <a:pt x="106" y="44"/>
                    </a:lnTo>
                    <a:lnTo>
                      <a:pt x="97" y="47"/>
                    </a:lnTo>
                    <a:lnTo>
                      <a:pt x="87" y="51"/>
                    </a:lnTo>
                    <a:lnTo>
                      <a:pt x="77" y="53"/>
                    </a:lnTo>
                    <a:lnTo>
                      <a:pt x="66" y="55"/>
                    </a:lnTo>
                    <a:lnTo>
                      <a:pt x="56" y="56"/>
                    </a:lnTo>
                    <a:lnTo>
                      <a:pt x="14" y="71"/>
                    </a:lnTo>
                    <a:lnTo>
                      <a:pt x="24" y="71"/>
                    </a:lnTo>
                    <a:lnTo>
                      <a:pt x="33" y="69"/>
                    </a:lnTo>
                    <a:lnTo>
                      <a:pt x="43" y="67"/>
                    </a:lnTo>
                    <a:lnTo>
                      <a:pt x="52" y="64"/>
                    </a:lnTo>
                    <a:lnTo>
                      <a:pt x="62" y="61"/>
                    </a:lnTo>
                    <a:lnTo>
                      <a:pt x="71" y="58"/>
                    </a:lnTo>
                    <a:lnTo>
                      <a:pt x="81" y="56"/>
                    </a:lnTo>
                    <a:lnTo>
                      <a:pt x="92" y="54"/>
                    </a:lnTo>
                    <a:lnTo>
                      <a:pt x="87" y="59"/>
                    </a:lnTo>
                    <a:lnTo>
                      <a:pt x="82" y="63"/>
                    </a:lnTo>
                    <a:lnTo>
                      <a:pt x="77" y="67"/>
                    </a:lnTo>
                    <a:lnTo>
                      <a:pt x="71" y="71"/>
                    </a:lnTo>
                    <a:lnTo>
                      <a:pt x="66" y="75"/>
                    </a:lnTo>
                    <a:lnTo>
                      <a:pt x="61" y="80"/>
                    </a:lnTo>
                    <a:lnTo>
                      <a:pt x="57" y="85"/>
                    </a:lnTo>
                    <a:lnTo>
                      <a:pt x="54" y="90"/>
                    </a:lnTo>
                    <a:lnTo>
                      <a:pt x="0" y="80"/>
                    </a:lnTo>
                    <a:lnTo>
                      <a:pt x="1" y="68"/>
                    </a:lnTo>
                    <a:lnTo>
                      <a:pt x="6" y="59"/>
                    </a:lnTo>
                    <a:lnTo>
                      <a:pt x="14" y="52"/>
                    </a:lnTo>
                    <a:lnTo>
                      <a:pt x="24" y="48"/>
                    </a:lnTo>
                    <a:lnTo>
                      <a:pt x="36" y="44"/>
                    </a:lnTo>
                    <a:lnTo>
                      <a:pt x="48" y="40"/>
                    </a:lnTo>
                    <a:lnTo>
                      <a:pt x="59" y="36"/>
                    </a:lnTo>
                    <a:lnTo>
                      <a:pt x="69" y="31"/>
                    </a:lnTo>
                    <a:lnTo>
                      <a:pt x="75" y="29"/>
                    </a:lnTo>
                    <a:lnTo>
                      <a:pt x="81" y="27"/>
                    </a:lnTo>
                    <a:lnTo>
                      <a:pt x="87" y="25"/>
                    </a:lnTo>
                    <a:lnTo>
                      <a:pt x="93" y="24"/>
                    </a:lnTo>
                    <a:lnTo>
                      <a:pt x="98" y="22"/>
                    </a:lnTo>
                    <a:lnTo>
                      <a:pt x="105" y="21"/>
                    </a:lnTo>
                    <a:lnTo>
                      <a:pt x="110" y="19"/>
                    </a:lnTo>
                    <a:lnTo>
                      <a:pt x="117" y="18"/>
                    </a:lnTo>
                    <a:lnTo>
                      <a:pt x="122" y="16"/>
                    </a:lnTo>
                    <a:lnTo>
                      <a:pt x="129" y="15"/>
                    </a:lnTo>
                    <a:lnTo>
                      <a:pt x="135" y="13"/>
                    </a:lnTo>
                    <a:lnTo>
                      <a:pt x="140" y="12"/>
                    </a:lnTo>
                    <a:lnTo>
                      <a:pt x="147" y="11"/>
                    </a:lnTo>
                    <a:lnTo>
                      <a:pt x="152" y="9"/>
                    </a:lnTo>
                    <a:lnTo>
                      <a:pt x="159" y="8"/>
                    </a:lnTo>
                    <a:lnTo>
                      <a:pt x="164" y="6"/>
                    </a:lnTo>
                    <a:lnTo>
                      <a:pt x="164" y="0"/>
                    </a:lnTo>
                    <a:lnTo>
                      <a:pt x="209" y="0"/>
                    </a:lnTo>
                  </a:path>
                </a:pathLst>
              </a:custGeom>
              <a:solidFill>
                <a:srgbClr val="FFFFFF"/>
              </a:solidFill>
              <a:ln w="9525" cap="rnd">
                <a:noFill/>
                <a:round/>
                <a:headEnd/>
                <a:tailEnd/>
              </a:ln>
              <a:effectLst/>
            </p:spPr>
            <p:txBody>
              <a:bodyPr/>
              <a:lstStyle/>
              <a:p>
                <a:endParaRPr lang="cs-CZ"/>
              </a:p>
            </p:txBody>
          </p:sp>
          <p:sp>
            <p:nvSpPr>
              <p:cNvPr id="80" name="Freeform 78"/>
              <p:cNvSpPr>
                <a:spLocks/>
              </p:cNvSpPr>
              <p:nvPr/>
            </p:nvSpPr>
            <p:spPr bwMode="auto">
              <a:xfrm>
                <a:off x="1620" y="3521"/>
                <a:ext cx="262" cy="147"/>
              </a:xfrm>
              <a:custGeom>
                <a:avLst/>
                <a:gdLst/>
                <a:ahLst/>
                <a:cxnLst>
                  <a:cxn ang="0">
                    <a:pos x="225" y="2"/>
                  </a:cxn>
                  <a:cxn ang="0">
                    <a:pos x="211" y="9"/>
                  </a:cxn>
                  <a:cxn ang="0">
                    <a:pos x="196" y="14"/>
                  </a:cxn>
                  <a:cxn ang="0">
                    <a:pos x="181" y="21"/>
                  </a:cxn>
                  <a:cxn ang="0">
                    <a:pos x="166" y="27"/>
                  </a:cxn>
                  <a:cxn ang="0">
                    <a:pos x="151" y="33"/>
                  </a:cxn>
                  <a:cxn ang="0">
                    <a:pos x="136" y="40"/>
                  </a:cxn>
                  <a:cxn ang="0">
                    <a:pos x="121" y="47"/>
                  </a:cxn>
                  <a:cxn ang="0">
                    <a:pos x="106" y="54"/>
                  </a:cxn>
                  <a:cxn ang="0">
                    <a:pos x="92" y="62"/>
                  </a:cxn>
                  <a:cxn ang="0">
                    <a:pos x="78" y="70"/>
                  </a:cxn>
                  <a:cxn ang="0">
                    <a:pos x="63" y="78"/>
                  </a:cxn>
                  <a:cxn ang="0">
                    <a:pos x="50" y="87"/>
                  </a:cxn>
                  <a:cxn ang="0">
                    <a:pos x="37" y="97"/>
                  </a:cxn>
                  <a:cxn ang="0">
                    <a:pos x="24" y="107"/>
                  </a:cxn>
                  <a:cxn ang="0">
                    <a:pos x="13" y="119"/>
                  </a:cxn>
                  <a:cxn ang="0">
                    <a:pos x="1" y="131"/>
                  </a:cxn>
                  <a:cxn ang="0">
                    <a:pos x="2" y="127"/>
                  </a:cxn>
                  <a:cxn ang="0">
                    <a:pos x="3" y="123"/>
                  </a:cxn>
                  <a:cxn ang="0">
                    <a:pos x="4" y="119"/>
                  </a:cxn>
                  <a:cxn ang="0">
                    <a:pos x="4" y="114"/>
                  </a:cxn>
                  <a:cxn ang="0">
                    <a:pos x="4" y="110"/>
                  </a:cxn>
                  <a:cxn ang="0">
                    <a:pos x="3" y="107"/>
                  </a:cxn>
                  <a:cxn ang="0">
                    <a:pos x="1" y="103"/>
                  </a:cxn>
                  <a:cxn ang="0">
                    <a:pos x="0" y="100"/>
                  </a:cxn>
                  <a:cxn ang="0">
                    <a:pos x="9" y="89"/>
                  </a:cxn>
                  <a:cxn ang="0">
                    <a:pos x="18" y="79"/>
                  </a:cxn>
                  <a:cxn ang="0">
                    <a:pos x="28" y="71"/>
                  </a:cxn>
                  <a:cxn ang="0">
                    <a:pos x="39" y="62"/>
                  </a:cxn>
                  <a:cxn ang="0">
                    <a:pos x="50" y="55"/>
                  </a:cxn>
                  <a:cxn ang="0">
                    <a:pos x="60" y="48"/>
                  </a:cxn>
                  <a:cxn ang="0">
                    <a:pos x="72" y="41"/>
                  </a:cxn>
                  <a:cxn ang="0">
                    <a:pos x="84" y="36"/>
                  </a:cxn>
                  <a:cxn ang="0">
                    <a:pos x="95" y="30"/>
                  </a:cxn>
                  <a:cxn ang="0">
                    <a:pos x="108" y="25"/>
                  </a:cxn>
                  <a:cxn ang="0">
                    <a:pos x="120" y="21"/>
                  </a:cxn>
                  <a:cxn ang="0">
                    <a:pos x="133" y="16"/>
                  </a:cxn>
                  <a:cxn ang="0">
                    <a:pos x="145" y="12"/>
                  </a:cxn>
                  <a:cxn ang="0">
                    <a:pos x="158" y="8"/>
                  </a:cxn>
                  <a:cxn ang="0">
                    <a:pos x="171" y="4"/>
                  </a:cxn>
                  <a:cxn ang="0">
                    <a:pos x="183" y="0"/>
                  </a:cxn>
                  <a:cxn ang="0">
                    <a:pos x="225" y="2"/>
                  </a:cxn>
                </a:cxnLst>
                <a:rect l="0" t="0" r="r" b="b"/>
                <a:pathLst>
                  <a:path w="226" h="132">
                    <a:moveTo>
                      <a:pt x="225" y="2"/>
                    </a:moveTo>
                    <a:lnTo>
                      <a:pt x="211" y="9"/>
                    </a:lnTo>
                    <a:lnTo>
                      <a:pt x="196" y="14"/>
                    </a:lnTo>
                    <a:lnTo>
                      <a:pt x="181" y="21"/>
                    </a:lnTo>
                    <a:lnTo>
                      <a:pt x="166" y="27"/>
                    </a:lnTo>
                    <a:lnTo>
                      <a:pt x="151" y="33"/>
                    </a:lnTo>
                    <a:lnTo>
                      <a:pt x="136" y="40"/>
                    </a:lnTo>
                    <a:lnTo>
                      <a:pt x="121" y="47"/>
                    </a:lnTo>
                    <a:lnTo>
                      <a:pt x="106" y="54"/>
                    </a:lnTo>
                    <a:lnTo>
                      <a:pt x="92" y="62"/>
                    </a:lnTo>
                    <a:lnTo>
                      <a:pt x="78" y="70"/>
                    </a:lnTo>
                    <a:lnTo>
                      <a:pt x="63" y="78"/>
                    </a:lnTo>
                    <a:lnTo>
                      <a:pt x="50" y="87"/>
                    </a:lnTo>
                    <a:lnTo>
                      <a:pt x="37" y="97"/>
                    </a:lnTo>
                    <a:lnTo>
                      <a:pt x="24" y="107"/>
                    </a:lnTo>
                    <a:lnTo>
                      <a:pt x="13" y="119"/>
                    </a:lnTo>
                    <a:lnTo>
                      <a:pt x="1" y="131"/>
                    </a:lnTo>
                    <a:lnTo>
                      <a:pt x="2" y="127"/>
                    </a:lnTo>
                    <a:lnTo>
                      <a:pt x="3" y="123"/>
                    </a:lnTo>
                    <a:lnTo>
                      <a:pt x="4" y="119"/>
                    </a:lnTo>
                    <a:lnTo>
                      <a:pt x="4" y="114"/>
                    </a:lnTo>
                    <a:lnTo>
                      <a:pt x="4" y="110"/>
                    </a:lnTo>
                    <a:lnTo>
                      <a:pt x="3" y="107"/>
                    </a:lnTo>
                    <a:lnTo>
                      <a:pt x="1" y="103"/>
                    </a:lnTo>
                    <a:lnTo>
                      <a:pt x="0" y="100"/>
                    </a:lnTo>
                    <a:lnTo>
                      <a:pt x="9" y="89"/>
                    </a:lnTo>
                    <a:lnTo>
                      <a:pt x="18" y="79"/>
                    </a:lnTo>
                    <a:lnTo>
                      <a:pt x="28" y="71"/>
                    </a:lnTo>
                    <a:lnTo>
                      <a:pt x="39" y="62"/>
                    </a:lnTo>
                    <a:lnTo>
                      <a:pt x="50" y="55"/>
                    </a:lnTo>
                    <a:lnTo>
                      <a:pt x="60" y="48"/>
                    </a:lnTo>
                    <a:lnTo>
                      <a:pt x="72" y="41"/>
                    </a:lnTo>
                    <a:lnTo>
                      <a:pt x="84" y="36"/>
                    </a:lnTo>
                    <a:lnTo>
                      <a:pt x="95" y="30"/>
                    </a:lnTo>
                    <a:lnTo>
                      <a:pt x="108" y="25"/>
                    </a:lnTo>
                    <a:lnTo>
                      <a:pt x="120" y="21"/>
                    </a:lnTo>
                    <a:lnTo>
                      <a:pt x="133" y="16"/>
                    </a:lnTo>
                    <a:lnTo>
                      <a:pt x="145" y="12"/>
                    </a:lnTo>
                    <a:lnTo>
                      <a:pt x="158" y="8"/>
                    </a:lnTo>
                    <a:lnTo>
                      <a:pt x="171" y="4"/>
                    </a:lnTo>
                    <a:lnTo>
                      <a:pt x="183" y="0"/>
                    </a:lnTo>
                    <a:lnTo>
                      <a:pt x="225" y="2"/>
                    </a:lnTo>
                  </a:path>
                </a:pathLst>
              </a:custGeom>
              <a:solidFill>
                <a:srgbClr val="CCCCCC"/>
              </a:solidFill>
              <a:ln w="9525" cap="rnd">
                <a:noFill/>
                <a:round/>
                <a:headEnd/>
                <a:tailEnd/>
              </a:ln>
              <a:effectLst/>
            </p:spPr>
            <p:txBody>
              <a:bodyPr/>
              <a:lstStyle/>
              <a:p>
                <a:endParaRPr lang="cs-CZ"/>
              </a:p>
            </p:txBody>
          </p:sp>
          <p:sp>
            <p:nvSpPr>
              <p:cNvPr id="81" name="Freeform 79"/>
              <p:cNvSpPr>
                <a:spLocks/>
              </p:cNvSpPr>
              <p:nvPr/>
            </p:nvSpPr>
            <p:spPr bwMode="auto">
              <a:xfrm>
                <a:off x="1569" y="3523"/>
                <a:ext cx="167" cy="49"/>
              </a:xfrm>
              <a:custGeom>
                <a:avLst/>
                <a:gdLst/>
                <a:ahLst/>
                <a:cxnLst>
                  <a:cxn ang="0">
                    <a:pos x="143" y="0"/>
                  </a:cxn>
                  <a:cxn ang="0">
                    <a:pos x="134" y="2"/>
                  </a:cxn>
                  <a:cxn ang="0">
                    <a:pos x="125" y="3"/>
                  </a:cxn>
                  <a:cxn ang="0">
                    <a:pos x="116" y="5"/>
                  </a:cxn>
                  <a:cxn ang="0">
                    <a:pos x="106" y="7"/>
                  </a:cxn>
                  <a:cxn ang="0">
                    <a:pos x="97" y="9"/>
                  </a:cxn>
                  <a:cxn ang="0">
                    <a:pos x="88" y="12"/>
                  </a:cxn>
                  <a:cxn ang="0">
                    <a:pos x="79" y="14"/>
                  </a:cxn>
                  <a:cxn ang="0">
                    <a:pos x="69" y="17"/>
                  </a:cxn>
                  <a:cxn ang="0">
                    <a:pos x="60" y="20"/>
                  </a:cxn>
                  <a:cxn ang="0">
                    <a:pos x="52" y="23"/>
                  </a:cxn>
                  <a:cxn ang="0">
                    <a:pos x="42" y="26"/>
                  </a:cxn>
                  <a:cxn ang="0">
                    <a:pos x="34" y="30"/>
                  </a:cxn>
                  <a:cxn ang="0">
                    <a:pos x="25" y="33"/>
                  </a:cxn>
                  <a:cxn ang="0">
                    <a:pos x="17" y="36"/>
                  </a:cxn>
                  <a:cxn ang="0">
                    <a:pos x="8" y="39"/>
                  </a:cxn>
                  <a:cxn ang="0">
                    <a:pos x="0" y="43"/>
                  </a:cxn>
                  <a:cxn ang="0">
                    <a:pos x="0" y="27"/>
                  </a:cxn>
                  <a:cxn ang="0">
                    <a:pos x="9" y="25"/>
                  </a:cxn>
                  <a:cxn ang="0">
                    <a:pos x="17" y="23"/>
                  </a:cxn>
                  <a:cxn ang="0">
                    <a:pos x="26" y="21"/>
                  </a:cxn>
                  <a:cxn ang="0">
                    <a:pos x="34" y="18"/>
                  </a:cxn>
                  <a:cxn ang="0">
                    <a:pos x="44" y="17"/>
                  </a:cxn>
                  <a:cxn ang="0">
                    <a:pos x="52" y="14"/>
                  </a:cxn>
                  <a:cxn ang="0">
                    <a:pos x="61" y="12"/>
                  </a:cxn>
                  <a:cxn ang="0">
                    <a:pos x="70" y="11"/>
                  </a:cxn>
                  <a:cxn ang="0">
                    <a:pos x="79" y="9"/>
                  </a:cxn>
                  <a:cxn ang="0">
                    <a:pos x="88" y="7"/>
                  </a:cxn>
                  <a:cxn ang="0">
                    <a:pos x="97" y="6"/>
                  </a:cxn>
                  <a:cxn ang="0">
                    <a:pos x="106" y="4"/>
                  </a:cxn>
                  <a:cxn ang="0">
                    <a:pos x="115" y="3"/>
                  </a:cxn>
                  <a:cxn ang="0">
                    <a:pos x="125" y="2"/>
                  </a:cxn>
                  <a:cxn ang="0">
                    <a:pos x="134" y="1"/>
                  </a:cxn>
                  <a:cxn ang="0">
                    <a:pos x="143" y="0"/>
                  </a:cxn>
                </a:cxnLst>
                <a:rect l="0" t="0" r="r" b="b"/>
                <a:pathLst>
                  <a:path w="144" h="44">
                    <a:moveTo>
                      <a:pt x="143" y="0"/>
                    </a:moveTo>
                    <a:lnTo>
                      <a:pt x="134" y="2"/>
                    </a:lnTo>
                    <a:lnTo>
                      <a:pt x="125" y="3"/>
                    </a:lnTo>
                    <a:lnTo>
                      <a:pt x="116" y="5"/>
                    </a:lnTo>
                    <a:lnTo>
                      <a:pt x="106" y="7"/>
                    </a:lnTo>
                    <a:lnTo>
                      <a:pt x="97" y="9"/>
                    </a:lnTo>
                    <a:lnTo>
                      <a:pt x="88" y="12"/>
                    </a:lnTo>
                    <a:lnTo>
                      <a:pt x="79" y="14"/>
                    </a:lnTo>
                    <a:lnTo>
                      <a:pt x="69" y="17"/>
                    </a:lnTo>
                    <a:lnTo>
                      <a:pt x="60" y="20"/>
                    </a:lnTo>
                    <a:lnTo>
                      <a:pt x="52" y="23"/>
                    </a:lnTo>
                    <a:lnTo>
                      <a:pt x="42" y="26"/>
                    </a:lnTo>
                    <a:lnTo>
                      <a:pt x="34" y="30"/>
                    </a:lnTo>
                    <a:lnTo>
                      <a:pt x="25" y="33"/>
                    </a:lnTo>
                    <a:lnTo>
                      <a:pt x="17" y="36"/>
                    </a:lnTo>
                    <a:lnTo>
                      <a:pt x="8" y="39"/>
                    </a:lnTo>
                    <a:lnTo>
                      <a:pt x="0" y="43"/>
                    </a:lnTo>
                    <a:lnTo>
                      <a:pt x="0" y="27"/>
                    </a:lnTo>
                    <a:lnTo>
                      <a:pt x="9" y="25"/>
                    </a:lnTo>
                    <a:lnTo>
                      <a:pt x="17" y="23"/>
                    </a:lnTo>
                    <a:lnTo>
                      <a:pt x="26" y="21"/>
                    </a:lnTo>
                    <a:lnTo>
                      <a:pt x="34" y="18"/>
                    </a:lnTo>
                    <a:lnTo>
                      <a:pt x="44" y="17"/>
                    </a:lnTo>
                    <a:lnTo>
                      <a:pt x="52" y="14"/>
                    </a:lnTo>
                    <a:lnTo>
                      <a:pt x="61" y="12"/>
                    </a:lnTo>
                    <a:lnTo>
                      <a:pt x="70" y="11"/>
                    </a:lnTo>
                    <a:lnTo>
                      <a:pt x="79" y="9"/>
                    </a:lnTo>
                    <a:lnTo>
                      <a:pt x="88" y="7"/>
                    </a:lnTo>
                    <a:lnTo>
                      <a:pt x="97" y="6"/>
                    </a:lnTo>
                    <a:lnTo>
                      <a:pt x="106" y="4"/>
                    </a:lnTo>
                    <a:lnTo>
                      <a:pt x="115" y="3"/>
                    </a:lnTo>
                    <a:lnTo>
                      <a:pt x="125" y="2"/>
                    </a:lnTo>
                    <a:lnTo>
                      <a:pt x="134" y="1"/>
                    </a:lnTo>
                    <a:lnTo>
                      <a:pt x="143" y="0"/>
                    </a:lnTo>
                  </a:path>
                </a:pathLst>
              </a:custGeom>
              <a:solidFill>
                <a:srgbClr val="FFFFFF"/>
              </a:solidFill>
              <a:ln w="9525" cap="rnd">
                <a:noFill/>
                <a:round/>
                <a:headEnd/>
                <a:tailEnd/>
              </a:ln>
              <a:effectLst/>
            </p:spPr>
            <p:txBody>
              <a:bodyPr/>
              <a:lstStyle/>
              <a:p>
                <a:endParaRPr lang="cs-CZ"/>
              </a:p>
            </p:txBody>
          </p:sp>
          <p:sp>
            <p:nvSpPr>
              <p:cNvPr id="82" name="Freeform 80"/>
              <p:cNvSpPr>
                <a:spLocks/>
              </p:cNvSpPr>
              <p:nvPr/>
            </p:nvSpPr>
            <p:spPr bwMode="auto">
              <a:xfrm>
                <a:off x="1906" y="3525"/>
                <a:ext cx="769" cy="379"/>
              </a:xfrm>
              <a:custGeom>
                <a:avLst/>
                <a:gdLst/>
                <a:ahLst/>
                <a:cxnLst>
                  <a:cxn ang="0">
                    <a:pos x="476" y="103"/>
                  </a:cxn>
                  <a:cxn ang="0">
                    <a:pos x="502" y="112"/>
                  </a:cxn>
                  <a:cxn ang="0">
                    <a:pos x="528" y="121"/>
                  </a:cxn>
                  <a:cxn ang="0">
                    <a:pos x="554" y="131"/>
                  </a:cxn>
                  <a:cxn ang="0">
                    <a:pos x="579" y="141"/>
                  </a:cxn>
                  <a:cxn ang="0">
                    <a:pos x="604" y="152"/>
                  </a:cxn>
                  <a:cxn ang="0">
                    <a:pos x="628" y="164"/>
                  </a:cxn>
                  <a:cxn ang="0">
                    <a:pos x="652" y="178"/>
                  </a:cxn>
                  <a:cxn ang="0">
                    <a:pos x="660" y="194"/>
                  </a:cxn>
                  <a:cxn ang="0">
                    <a:pos x="639" y="217"/>
                  </a:cxn>
                  <a:cxn ang="0">
                    <a:pos x="616" y="238"/>
                  </a:cxn>
                  <a:cxn ang="0">
                    <a:pos x="593" y="257"/>
                  </a:cxn>
                  <a:cxn ang="0">
                    <a:pos x="570" y="275"/>
                  </a:cxn>
                  <a:cxn ang="0">
                    <a:pos x="546" y="291"/>
                  </a:cxn>
                  <a:cxn ang="0">
                    <a:pos x="521" y="307"/>
                  </a:cxn>
                  <a:cxn ang="0">
                    <a:pos x="497" y="322"/>
                  </a:cxn>
                  <a:cxn ang="0">
                    <a:pos x="472" y="337"/>
                  </a:cxn>
                  <a:cxn ang="0">
                    <a:pos x="435" y="339"/>
                  </a:cxn>
                  <a:cxn ang="0">
                    <a:pos x="398" y="337"/>
                  </a:cxn>
                  <a:cxn ang="0">
                    <a:pos x="360" y="334"/>
                  </a:cxn>
                  <a:cxn ang="0">
                    <a:pos x="322" y="327"/>
                  </a:cxn>
                  <a:cxn ang="0">
                    <a:pos x="284" y="319"/>
                  </a:cxn>
                  <a:cxn ang="0">
                    <a:pos x="248" y="308"/>
                  </a:cxn>
                  <a:cxn ang="0">
                    <a:pos x="212" y="296"/>
                  </a:cxn>
                  <a:cxn ang="0">
                    <a:pos x="177" y="281"/>
                  </a:cxn>
                  <a:cxn ang="0">
                    <a:pos x="135" y="265"/>
                  </a:cxn>
                  <a:cxn ang="0">
                    <a:pos x="99" y="240"/>
                  </a:cxn>
                  <a:cxn ang="0">
                    <a:pos x="71" y="209"/>
                  </a:cxn>
                  <a:cxn ang="0">
                    <a:pos x="48" y="172"/>
                  </a:cxn>
                  <a:cxn ang="0">
                    <a:pos x="29" y="132"/>
                  </a:cxn>
                  <a:cxn ang="0">
                    <a:pos x="16" y="90"/>
                  </a:cxn>
                  <a:cxn ang="0">
                    <a:pos x="6" y="47"/>
                  </a:cxn>
                  <a:cxn ang="0">
                    <a:pos x="0" y="4"/>
                  </a:cxn>
                  <a:cxn ang="0">
                    <a:pos x="17" y="2"/>
                  </a:cxn>
                  <a:cxn ang="0">
                    <a:pos x="47" y="5"/>
                  </a:cxn>
                  <a:cxn ang="0">
                    <a:pos x="77" y="9"/>
                  </a:cxn>
                  <a:cxn ang="0">
                    <a:pos x="106" y="14"/>
                  </a:cxn>
                  <a:cxn ang="0">
                    <a:pos x="136" y="19"/>
                  </a:cxn>
                  <a:cxn ang="0">
                    <a:pos x="165" y="24"/>
                  </a:cxn>
                  <a:cxn ang="0">
                    <a:pos x="195" y="30"/>
                  </a:cxn>
                  <a:cxn ang="0">
                    <a:pos x="224" y="36"/>
                  </a:cxn>
                  <a:cxn ang="0">
                    <a:pos x="253" y="43"/>
                  </a:cxn>
                  <a:cxn ang="0">
                    <a:pos x="281" y="50"/>
                  </a:cxn>
                  <a:cxn ang="0">
                    <a:pos x="310" y="56"/>
                  </a:cxn>
                  <a:cxn ang="0">
                    <a:pos x="338" y="64"/>
                  </a:cxn>
                  <a:cxn ang="0">
                    <a:pos x="366" y="71"/>
                  </a:cxn>
                  <a:cxn ang="0">
                    <a:pos x="394" y="79"/>
                  </a:cxn>
                  <a:cxn ang="0">
                    <a:pos x="422" y="87"/>
                  </a:cxn>
                  <a:cxn ang="0">
                    <a:pos x="449" y="95"/>
                  </a:cxn>
                </a:cxnLst>
                <a:rect l="0" t="0" r="r" b="b"/>
                <a:pathLst>
                  <a:path w="664" h="340">
                    <a:moveTo>
                      <a:pt x="462" y="99"/>
                    </a:moveTo>
                    <a:lnTo>
                      <a:pt x="476" y="103"/>
                    </a:lnTo>
                    <a:lnTo>
                      <a:pt x="489" y="108"/>
                    </a:lnTo>
                    <a:lnTo>
                      <a:pt x="502" y="112"/>
                    </a:lnTo>
                    <a:lnTo>
                      <a:pt x="515" y="117"/>
                    </a:lnTo>
                    <a:lnTo>
                      <a:pt x="528" y="121"/>
                    </a:lnTo>
                    <a:lnTo>
                      <a:pt x="540" y="126"/>
                    </a:lnTo>
                    <a:lnTo>
                      <a:pt x="554" y="131"/>
                    </a:lnTo>
                    <a:lnTo>
                      <a:pt x="566" y="136"/>
                    </a:lnTo>
                    <a:lnTo>
                      <a:pt x="579" y="141"/>
                    </a:lnTo>
                    <a:lnTo>
                      <a:pt x="591" y="147"/>
                    </a:lnTo>
                    <a:lnTo>
                      <a:pt x="604" y="152"/>
                    </a:lnTo>
                    <a:lnTo>
                      <a:pt x="616" y="158"/>
                    </a:lnTo>
                    <a:lnTo>
                      <a:pt x="628" y="164"/>
                    </a:lnTo>
                    <a:lnTo>
                      <a:pt x="640" y="171"/>
                    </a:lnTo>
                    <a:lnTo>
                      <a:pt x="652" y="178"/>
                    </a:lnTo>
                    <a:lnTo>
                      <a:pt x="663" y="184"/>
                    </a:lnTo>
                    <a:lnTo>
                      <a:pt x="660" y="194"/>
                    </a:lnTo>
                    <a:lnTo>
                      <a:pt x="649" y="206"/>
                    </a:lnTo>
                    <a:lnTo>
                      <a:pt x="639" y="217"/>
                    </a:lnTo>
                    <a:lnTo>
                      <a:pt x="627" y="227"/>
                    </a:lnTo>
                    <a:lnTo>
                      <a:pt x="616" y="238"/>
                    </a:lnTo>
                    <a:lnTo>
                      <a:pt x="605" y="248"/>
                    </a:lnTo>
                    <a:lnTo>
                      <a:pt x="593" y="257"/>
                    </a:lnTo>
                    <a:lnTo>
                      <a:pt x="581" y="266"/>
                    </a:lnTo>
                    <a:lnTo>
                      <a:pt x="570" y="275"/>
                    </a:lnTo>
                    <a:lnTo>
                      <a:pt x="558" y="283"/>
                    </a:lnTo>
                    <a:lnTo>
                      <a:pt x="546" y="291"/>
                    </a:lnTo>
                    <a:lnTo>
                      <a:pt x="533" y="299"/>
                    </a:lnTo>
                    <a:lnTo>
                      <a:pt x="521" y="307"/>
                    </a:lnTo>
                    <a:lnTo>
                      <a:pt x="509" y="315"/>
                    </a:lnTo>
                    <a:lnTo>
                      <a:pt x="497" y="322"/>
                    </a:lnTo>
                    <a:lnTo>
                      <a:pt x="485" y="330"/>
                    </a:lnTo>
                    <a:lnTo>
                      <a:pt x="472" y="337"/>
                    </a:lnTo>
                    <a:lnTo>
                      <a:pt x="454" y="338"/>
                    </a:lnTo>
                    <a:lnTo>
                      <a:pt x="435" y="339"/>
                    </a:lnTo>
                    <a:lnTo>
                      <a:pt x="417" y="338"/>
                    </a:lnTo>
                    <a:lnTo>
                      <a:pt x="398" y="337"/>
                    </a:lnTo>
                    <a:lnTo>
                      <a:pt x="379" y="336"/>
                    </a:lnTo>
                    <a:lnTo>
                      <a:pt x="360" y="334"/>
                    </a:lnTo>
                    <a:lnTo>
                      <a:pt x="341" y="331"/>
                    </a:lnTo>
                    <a:lnTo>
                      <a:pt x="322" y="327"/>
                    </a:lnTo>
                    <a:lnTo>
                      <a:pt x="303" y="324"/>
                    </a:lnTo>
                    <a:lnTo>
                      <a:pt x="284" y="319"/>
                    </a:lnTo>
                    <a:lnTo>
                      <a:pt x="266" y="314"/>
                    </a:lnTo>
                    <a:lnTo>
                      <a:pt x="248" y="308"/>
                    </a:lnTo>
                    <a:lnTo>
                      <a:pt x="230" y="303"/>
                    </a:lnTo>
                    <a:lnTo>
                      <a:pt x="212" y="296"/>
                    </a:lnTo>
                    <a:lnTo>
                      <a:pt x="194" y="289"/>
                    </a:lnTo>
                    <a:lnTo>
                      <a:pt x="177" y="281"/>
                    </a:lnTo>
                    <a:lnTo>
                      <a:pt x="155" y="274"/>
                    </a:lnTo>
                    <a:lnTo>
                      <a:pt x="135" y="265"/>
                    </a:lnTo>
                    <a:lnTo>
                      <a:pt x="117" y="253"/>
                    </a:lnTo>
                    <a:lnTo>
                      <a:pt x="99" y="240"/>
                    </a:lnTo>
                    <a:lnTo>
                      <a:pt x="84" y="225"/>
                    </a:lnTo>
                    <a:lnTo>
                      <a:pt x="71" y="209"/>
                    </a:lnTo>
                    <a:lnTo>
                      <a:pt x="58" y="191"/>
                    </a:lnTo>
                    <a:lnTo>
                      <a:pt x="48" y="172"/>
                    </a:lnTo>
                    <a:lnTo>
                      <a:pt x="38" y="153"/>
                    </a:lnTo>
                    <a:lnTo>
                      <a:pt x="29" y="132"/>
                    </a:lnTo>
                    <a:lnTo>
                      <a:pt x="22" y="112"/>
                    </a:lnTo>
                    <a:lnTo>
                      <a:pt x="16" y="90"/>
                    </a:lnTo>
                    <a:lnTo>
                      <a:pt x="11" y="68"/>
                    </a:lnTo>
                    <a:lnTo>
                      <a:pt x="6" y="47"/>
                    </a:lnTo>
                    <a:lnTo>
                      <a:pt x="3" y="25"/>
                    </a:lnTo>
                    <a:lnTo>
                      <a:pt x="0" y="4"/>
                    </a:lnTo>
                    <a:lnTo>
                      <a:pt x="2" y="0"/>
                    </a:lnTo>
                    <a:lnTo>
                      <a:pt x="17" y="2"/>
                    </a:lnTo>
                    <a:lnTo>
                      <a:pt x="32" y="4"/>
                    </a:lnTo>
                    <a:lnTo>
                      <a:pt x="47" y="5"/>
                    </a:lnTo>
                    <a:lnTo>
                      <a:pt x="62" y="8"/>
                    </a:lnTo>
                    <a:lnTo>
                      <a:pt x="77" y="9"/>
                    </a:lnTo>
                    <a:lnTo>
                      <a:pt x="92" y="12"/>
                    </a:lnTo>
                    <a:lnTo>
                      <a:pt x="106" y="14"/>
                    </a:lnTo>
                    <a:lnTo>
                      <a:pt x="121" y="16"/>
                    </a:lnTo>
                    <a:lnTo>
                      <a:pt x="136" y="19"/>
                    </a:lnTo>
                    <a:lnTo>
                      <a:pt x="151" y="21"/>
                    </a:lnTo>
                    <a:lnTo>
                      <a:pt x="165" y="24"/>
                    </a:lnTo>
                    <a:lnTo>
                      <a:pt x="180" y="27"/>
                    </a:lnTo>
                    <a:lnTo>
                      <a:pt x="195" y="30"/>
                    </a:lnTo>
                    <a:lnTo>
                      <a:pt x="210" y="33"/>
                    </a:lnTo>
                    <a:lnTo>
                      <a:pt x="224" y="36"/>
                    </a:lnTo>
                    <a:lnTo>
                      <a:pt x="238" y="39"/>
                    </a:lnTo>
                    <a:lnTo>
                      <a:pt x="253" y="43"/>
                    </a:lnTo>
                    <a:lnTo>
                      <a:pt x="267" y="46"/>
                    </a:lnTo>
                    <a:lnTo>
                      <a:pt x="281" y="50"/>
                    </a:lnTo>
                    <a:lnTo>
                      <a:pt x="296" y="53"/>
                    </a:lnTo>
                    <a:lnTo>
                      <a:pt x="310" y="56"/>
                    </a:lnTo>
                    <a:lnTo>
                      <a:pt x="324" y="60"/>
                    </a:lnTo>
                    <a:lnTo>
                      <a:pt x="338" y="64"/>
                    </a:lnTo>
                    <a:lnTo>
                      <a:pt x="353" y="68"/>
                    </a:lnTo>
                    <a:lnTo>
                      <a:pt x="366" y="71"/>
                    </a:lnTo>
                    <a:lnTo>
                      <a:pt x="380" y="75"/>
                    </a:lnTo>
                    <a:lnTo>
                      <a:pt x="394" y="79"/>
                    </a:lnTo>
                    <a:lnTo>
                      <a:pt x="408" y="83"/>
                    </a:lnTo>
                    <a:lnTo>
                      <a:pt x="422" y="87"/>
                    </a:lnTo>
                    <a:lnTo>
                      <a:pt x="435" y="91"/>
                    </a:lnTo>
                    <a:lnTo>
                      <a:pt x="449" y="95"/>
                    </a:lnTo>
                    <a:lnTo>
                      <a:pt x="462" y="99"/>
                    </a:lnTo>
                  </a:path>
                </a:pathLst>
              </a:custGeom>
              <a:solidFill>
                <a:srgbClr val="B2B2B2"/>
              </a:solidFill>
              <a:ln w="9525" cap="rnd">
                <a:noFill/>
                <a:round/>
                <a:headEnd/>
                <a:tailEnd/>
              </a:ln>
              <a:effectLst/>
            </p:spPr>
            <p:txBody>
              <a:bodyPr/>
              <a:lstStyle/>
              <a:p>
                <a:endParaRPr lang="cs-CZ"/>
              </a:p>
            </p:txBody>
          </p:sp>
          <p:sp>
            <p:nvSpPr>
              <p:cNvPr id="83" name="Freeform 81"/>
              <p:cNvSpPr>
                <a:spLocks/>
              </p:cNvSpPr>
              <p:nvPr/>
            </p:nvSpPr>
            <p:spPr bwMode="auto">
              <a:xfrm>
                <a:off x="1618" y="3532"/>
                <a:ext cx="821" cy="447"/>
              </a:xfrm>
              <a:custGeom>
                <a:avLst/>
                <a:gdLst/>
                <a:ahLst/>
                <a:cxnLst>
                  <a:cxn ang="0">
                    <a:pos x="243" y="33"/>
                  </a:cxn>
                  <a:cxn ang="0">
                    <a:pos x="251" y="70"/>
                  </a:cxn>
                  <a:cxn ang="0">
                    <a:pos x="263" y="107"/>
                  </a:cxn>
                  <a:cxn ang="0">
                    <a:pos x="275" y="143"/>
                  </a:cxn>
                  <a:cxn ang="0">
                    <a:pos x="268" y="158"/>
                  </a:cxn>
                  <a:cxn ang="0">
                    <a:pos x="276" y="160"/>
                  </a:cxn>
                  <a:cxn ang="0">
                    <a:pos x="270" y="177"/>
                  </a:cxn>
                  <a:cxn ang="0">
                    <a:pos x="234" y="194"/>
                  </a:cxn>
                  <a:cxn ang="0">
                    <a:pos x="234" y="198"/>
                  </a:cxn>
                  <a:cxn ang="0">
                    <a:pos x="271" y="182"/>
                  </a:cxn>
                  <a:cxn ang="0">
                    <a:pos x="310" y="205"/>
                  </a:cxn>
                  <a:cxn ang="0">
                    <a:pos x="364" y="252"/>
                  </a:cxn>
                  <a:cxn ang="0">
                    <a:pos x="429" y="286"/>
                  </a:cxn>
                  <a:cxn ang="0">
                    <a:pos x="499" y="312"/>
                  </a:cxn>
                  <a:cxn ang="0">
                    <a:pos x="555" y="326"/>
                  </a:cxn>
                  <a:cxn ang="0">
                    <a:pos x="598" y="335"/>
                  </a:cxn>
                  <a:cxn ang="0">
                    <a:pos x="643" y="341"/>
                  </a:cxn>
                  <a:cxn ang="0">
                    <a:pos x="687" y="344"/>
                  </a:cxn>
                  <a:cxn ang="0">
                    <a:pos x="695" y="351"/>
                  </a:cxn>
                  <a:cxn ang="0">
                    <a:pos x="665" y="368"/>
                  </a:cxn>
                  <a:cxn ang="0">
                    <a:pos x="635" y="383"/>
                  </a:cxn>
                  <a:cxn ang="0">
                    <a:pos x="603" y="395"/>
                  </a:cxn>
                  <a:cxn ang="0">
                    <a:pos x="595" y="390"/>
                  </a:cxn>
                  <a:cxn ang="0">
                    <a:pos x="607" y="370"/>
                  </a:cxn>
                  <a:cxn ang="0">
                    <a:pos x="601" y="352"/>
                  </a:cxn>
                  <a:cxn ang="0">
                    <a:pos x="587" y="346"/>
                  </a:cxn>
                  <a:cxn ang="0">
                    <a:pos x="524" y="396"/>
                  </a:cxn>
                  <a:cxn ang="0">
                    <a:pos x="481" y="392"/>
                  </a:cxn>
                  <a:cxn ang="0">
                    <a:pos x="385" y="341"/>
                  </a:cxn>
                  <a:cxn ang="0">
                    <a:pos x="392" y="325"/>
                  </a:cxn>
                  <a:cxn ang="0">
                    <a:pos x="385" y="308"/>
                  </a:cxn>
                  <a:cxn ang="0">
                    <a:pos x="361" y="291"/>
                  </a:cxn>
                  <a:cxn ang="0">
                    <a:pos x="336" y="295"/>
                  </a:cxn>
                  <a:cxn ang="0">
                    <a:pos x="311" y="309"/>
                  </a:cxn>
                  <a:cxn ang="0">
                    <a:pos x="287" y="320"/>
                  </a:cxn>
                  <a:cxn ang="0">
                    <a:pos x="271" y="339"/>
                  </a:cxn>
                  <a:cxn ang="0">
                    <a:pos x="268" y="361"/>
                  </a:cxn>
                  <a:cxn ang="0">
                    <a:pos x="289" y="379"/>
                  </a:cxn>
                  <a:cxn ang="0">
                    <a:pos x="316" y="386"/>
                  </a:cxn>
                  <a:cxn ang="0">
                    <a:pos x="283" y="378"/>
                  </a:cxn>
                  <a:cxn ang="0">
                    <a:pos x="251" y="368"/>
                  </a:cxn>
                  <a:cxn ang="0">
                    <a:pos x="219" y="359"/>
                  </a:cxn>
                  <a:cxn ang="0">
                    <a:pos x="188" y="351"/>
                  </a:cxn>
                  <a:cxn ang="0">
                    <a:pos x="190" y="330"/>
                  </a:cxn>
                  <a:cxn ang="0">
                    <a:pos x="189" y="318"/>
                  </a:cxn>
                  <a:cxn ang="0">
                    <a:pos x="146" y="304"/>
                  </a:cxn>
                  <a:cxn ang="0">
                    <a:pos x="129" y="316"/>
                  </a:cxn>
                  <a:cxn ang="0">
                    <a:pos x="100" y="309"/>
                  </a:cxn>
                  <a:cxn ang="0">
                    <a:pos x="118" y="267"/>
                  </a:cxn>
                  <a:cxn ang="0">
                    <a:pos x="118" y="220"/>
                  </a:cxn>
                  <a:cxn ang="0">
                    <a:pos x="94" y="216"/>
                  </a:cxn>
                  <a:cxn ang="0">
                    <a:pos x="34" y="237"/>
                  </a:cxn>
                  <a:cxn ang="0">
                    <a:pos x="19" y="213"/>
                  </a:cxn>
                  <a:cxn ang="0">
                    <a:pos x="8" y="188"/>
                  </a:cxn>
                  <a:cxn ang="0">
                    <a:pos x="2" y="161"/>
                  </a:cxn>
                  <a:cxn ang="0">
                    <a:pos x="0" y="132"/>
                  </a:cxn>
                  <a:cxn ang="0">
                    <a:pos x="53" y="87"/>
                  </a:cxn>
                  <a:cxn ang="0">
                    <a:pos x="112" y="52"/>
                  </a:cxn>
                  <a:cxn ang="0">
                    <a:pos x="173" y="24"/>
                  </a:cxn>
                  <a:cxn ang="0">
                    <a:pos x="237" y="0"/>
                  </a:cxn>
                </a:cxnLst>
                <a:rect l="0" t="0" r="r" b="b"/>
                <a:pathLst>
                  <a:path w="709" h="401">
                    <a:moveTo>
                      <a:pt x="241" y="4"/>
                    </a:moveTo>
                    <a:lnTo>
                      <a:pt x="241" y="14"/>
                    </a:lnTo>
                    <a:lnTo>
                      <a:pt x="242" y="23"/>
                    </a:lnTo>
                    <a:lnTo>
                      <a:pt x="243" y="33"/>
                    </a:lnTo>
                    <a:lnTo>
                      <a:pt x="244" y="43"/>
                    </a:lnTo>
                    <a:lnTo>
                      <a:pt x="246" y="52"/>
                    </a:lnTo>
                    <a:lnTo>
                      <a:pt x="248" y="61"/>
                    </a:lnTo>
                    <a:lnTo>
                      <a:pt x="251" y="70"/>
                    </a:lnTo>
                    <a:lnTo>
                      <a:pt x="254" y="80"/>
                    </a:lnTo>
                    <a:lnTo>
                      <a:pt x="257" y="89"/>
                    </a:lnTo>
                    <a:lnTo>
                      <a:pt x="260" y="98"/>
                    </a:lnTo>
                    <a:lnTo>
                      <a:pt x="263" y="107"/>
                    </a:lnTo>
                    <a:lnTo>
                      <a:pt x="266" y="116"/>
                    </a:lnTo>
                    <a:lnTo>
                      <a:pt x="270" y="125"/>
                    </a:lnTo>
                    <a:lnTo>
                      <a:pt x="273" y="134"/>
                    </a:lnTo>
                    <a:lnTo>
                      <a:pt x="275" y="143"/>
                    </a:lnTo>
                    <a:lnTo>
                      <a:pt x="278" y="153"/>
                    </a:lnTo>
                    <a:lnTo>
                      <a:pt x="274" y="154"/>
                    </a:lnTo>
                    <a:lnTo>
                      <a:pt x="271" y="156"/>
                    </a:lnTo>
                    <a:lnTo>
                      <a:pt x="268" y="158"/>
                    </a:lnTo>
                    <a:lnTo>
                      <a:pt x="266" y="161"/>
                    </a:lnTo>
                    <a:lnTo>
                      <a:pt x="269" y="162"/>
                    </a:lnTo>
                    <a:lnTo>
                      <a:pt x="273" y="161"/>
                    </a:lnTo>
                    <a:lnTo>
                      <a:pt x="276" y="160"/>
                    </a:lnTo>
                    <a:lnTo>
                      <a:pt x="279" y="159"/>
                    </a:lnTo>
                    <a:lnTo>
                      <a:pt x="287" y="166"/>
                    </a:lnTo>
                    <a:lnTo>
                      <a:pt x="279" y="172"/>
                    </a:lnTo>
                    <a:lnTo>
                      <a:pt x="270" y="177"/>
                    </a:lnTo>
                    <a:lnTo>
                      <a:pt x="261" y="181"/>
                    </a:lnTo>
                    <a:lnTo>
                      <a:pt x="252" y="185"/>
                    </a:lnTo>
                    <a:lnTo>
                      <a:pt x="243" y="189"/>
                    </a:lnTo>
                    <a:lnTo>
                      <a:pt x="234" y="194"/>
                    </a:lnTo>
                    <a:lnTo>
                      <a:pt x="224" y="199"/>
                    </a:lnTo>
                    <a:lnTo>
                      <a:pt x="216" y="205"/>
                    </a:lnTo>
                    <a:lnTo>
                      <a:pt x="225" y="202"/>
                    </a:lnTo>
                    <a:lnTo>
                      <a:pt x="234" y="198"/>
                    </a:lnTo>
                    <a:lnTo>
                      <a:pt x="243" y="195"/>
                    </a:lnTo>
                    <a:lnTo>
                      <a:pt x="253" y="191"/>
                    </a:lnTo>
                    <a:lnTo>
                      <a:pt x="262" y="187"/>
                    </a:lnTo>
                    <a:lnTo>
                      <a:pt x="271" y="182"/>
                    </a:lnTo>
                    <a:lnTo>
                      <a:pt x="279" y="178"/>
                    </a:lnTo>
                    <a:lnTo>
                      <a:pt x="289" y="174"/>
                    </a:lnTo>
                    <a:lnTo>
                      <a:pt x="298" y="190"/>
                    </a:lnTo>
                    <a:lnTo>
                      <a:pt x="310" y="205"/>
                    </a:lnTo>
                    <a:lnTo>
                      <a:pt x="322" y="218"/>
                    </a:lnTo>
                    <a:lnTo>
                      <a:pt x="335" y="230"/>
                    </a:lnTo>
                    <a:lnTo>
                      <a:pt x="349" y="242"/>
                    </a:lnTo>
                    <a:lnTo>
                      <a:pt x="364" y="252"/>
                    </a:lnTo>
                    <a:lnTo>
                      <a:pt x="379" y="262"/>
                    </a:lnTo>
                    <a:lnTo>
                      <a:pt x="395" y="271"/>
                    </a:lnTo>
                    <a:lnTo>
                      <a:pt x="412" y="279"/>
                    </a:lnTo>
                    <a:lnTo>
                      <a:pt x="429" y="286"/>
                    </a:lnTo>
                    <a:lnTo>
                      <a:pt x="447" y="293"/>
                    </a:lnTo>
                    <a:lnTo>
                      <a:pt x="464" y="300"/>
                    </a:lnTo>
                    <a:lnTo>
                      <a:pt x="482" y="306"/>
                    </a:lnTo>
                    <a:lnTo>
                      <a:pt x="499" y="312"/>
                    </a:lnTo>
                    <a:lnTo>
                      <a:pt x="517" y="317"/>
                    </a:lnTo>
                    <a:lnTo>
                      <a:pt x="534" y="322"/>
                    </a:lnTo>
                    <a:lnTo>
                      <a:pt x="544" y="324"/>
                    </a:lnTo>
                    <a:lnTo>
                      <a:pt x="555" y="326"/>
                    </a:lnTo>
                    <a:lnTo>
                      <a:pt x="565" y="328"/>
                    </a:lnTo>
                    <a:lnTo>
                      <a:pt x="576" y="330"/>
                    </a:lnTo>
                    <a:lnTo>
                      <a:pt x="587" y="333"/>
                    </a:lnTo>
                    <a:lnTo>
                      <a:pt x="598" y="335"/>
                    </a:lnTo>
                    <a:lnTo>
                      <a:pt x="609" y="337"/>
                    </a:lnTo>
                    <a:lnTo>
                      <a:pt x="621" y="339"/>
                    </a:lnTo>
                    <a:lnTo>
                      <a:pt x="631" y="340"/>
                    </a:lnTo>
                    <a:lnTo>
                      <a:pt x="643" y="341"/>
                    </a:lnTo>
                    <a:lnTo>
                      <a:pt x="654" y="343"/>
                    </a:lnTo>
                    <a:lnTo>
                      <a:pt x="665" y="344"/>
                    </a:lnTo>
                    <a:lnTo>
                      <a:pt x="676" y="344"/>
                    </a:lnTo>
                    <a:lnTo>
                      <a:pt x="687" y="344"/>
                    </a:lnTo>
                    <a:lnTo>
                      <a:pt x="698" y="344"/>
                    </a:lnTo>
                    <a:lnTo>
                      <a:pt x="708" y="343"/>
                    </a:lnTo>
                    <a:lnTo>
                      <a:pt x="702" y="347"/>
                    </a:lnTo>
                    <a:lnTo>
                      <a:pt x="695" y="351"/>
                    </a:lnTo>
                    <a:lnTo>
                      <a:pt x="687" y="356"/>
                    </a:lnTo>
                    <a:lnTo>
                      <a:pt x="680" y="360"/>
                    </a:lnTo>
                    <a:lnTo>
                      <a:pt x="673" y="364"/>
                    </a:lnTo>
                    <a:lnTo>
                      <a:pt x="665" y="368"/>
                    </a:lnTo>
                    <a:lnTo>
                      <a:pt x="658" y="372"/>
                    </a:lnTo>
                    <a:lnTo>
                      <a:pt x="650" y="375"/>
                    </a:lnTo>
                    <a:lnTo>
                      <a:pt x="642" y="379"/>
                    </a:lnTo>
                    <a:lnTo>
                      <a:pt x="635" y="383"/>
                    </a:lnTo>
                    <a:lnTo>
                      <a:pt x="627" y="386"/>
                    </a:lnTo>
                    <a:lnTo>
                      <a:pt x="619" y="389"/>
                    </a:lnTo>
                    <a:lnTo>
                      <a:pt x="611" y="392"/>
                    </a:lnTo>
                    <a:lnTo>
                      <a:pt x="603" y="395"/>
                    </a:lnTo>
                    <a:lnTo>
                      <a:pt x="595" y="398"/>
                    </a:lnTo>
                    <a:lnTo>
                      <a:pt x="587" y="400"/>
                    </a:lnTo>
                    <a:lnTo>
                      <a:pt x="591" y="395"/>
                    </a:lnTo>
                    <a:lnTo>
                      <a:pt x="595" y="390"/>
                    </a:lnTo>
                    <a:lnTo>
                      <a:pt x="599" y="386"/>
                    </a:lnTo>
                    <a:lnTo>
                      <a:pt x="603" y="380"/>
                    </a:lnTo>
                    <a:lnTo>
                      <a:pt x="606" y="375"/>
                    </a:lnTo>
                    <a:lnTo>
                      <a:pt x="607" y="370"/>
                    </a:lnTo>
                    <a:lnTo>
                      <a:pt x="607" y="364"/>
                    </a:lnTo>
                    <a:lnTo>
                      <a:pt x="606" y="357"/>
                    </a:lnTo>
                    <a:lnTo>
                      <a:pt x="604" y="355"/>
                    </a:lnTo>
                    <a:lnTo>
                      <a:pt x="601" y="352"/>
                    </a:lnTo>
                    <a:lnTo>
                      <a:pt x="598" y="349"/>
                    </a:lnTo>
                    <a:lnTo>
                      <a:pt x="595" y="348"/>
                    </a:lnTo>
                    <a:lnTo>
                      <a:pt x="591" y="347"/>
                    </a:lnTo>
                    <a:lnTo>
                      <a:pt x="587" y="346"/>
                    </a:lnTo>
                    <a:lnTo>
                      <a:pt x="584" y="347"/>
                    </a:lnTo>
                    <a:lnTo>
                      <a:pt x="580" y="348"/>
                    </a:lnTo>
                    <a:lnTo>
                      <a:pt x="534" y="400"/>
                    </a:lnTo>
                    <a:lnTo>
                      <a:pt x="524" y="396"/>
                    </a:lnTo>
                    <a:lnTo>
                      <a:pt x="514" y="393"/>
                    </a:lnTo>
                    <a:lnTo>
                      <a:pt x="503" y="392"/>
                    </a:lnTo>
                    <a:lnTo>
                      <a:pt x="492" y="391"/>
                    </a:lnTo>
                    <a:lnTo>
                      <a:pt x="481" y="392"/>
                    </a:lnTo>
                    <a:lnTo>
                      <a:pt x="470" y="394"/>
                    </a:lnTo>
                    <a:lnTo>
                      <a:pt x="460" y="397"/>
                    </a:lnTo>
                    <a:lnTo>
                      <a:pt x="450" y="400"/>
                    </a:lnTo>
                    <a:lnTo>
                      <a:pt x="385" y="341"/>
                    </a:lnTo>
                    <a:lnTo>
                      <a:pt x="389" y="337"/>
                    </a:lnTo>
                    <a:lnTo>
                      <a:pt x="391" y="334"/>
                    </a:lnTo>
                    <a:lnTo>
                      <a:pt x="393" y="330"/>
                    </a:lnTo>
                    <a:lnTo>
                      <a:pt x="392" y="325"/>
                    </a:lnTo>
                    <a:lnTo>
                      <a:pt x="391" y="321"/>
                    </a:lnTo>
                    <a:lnTo>
                      <a:pt x="389" y="317"/>
                    </a:lnTo>
                    <a:lnTo>
                      <a:pt x="387" y="312"/>
                    </a:lnTo>
                    <a:lnTo>
                      <a:pt x="385" y="308"/>
                    </a:lnTo>
                    <a:lnTo>
                      <a:pt x="379" y="301"/>
                    </a:lnTo>
                    <a:lnTo>
                      <a:pt x="373" y="296"/>
                    </a:lnTo>
                    <a:lnTo>
                      <a:pt x="367" y="293"/>
                    </a:lnTo>
                    <a:lnTo>
                      <a:pt x="361" y="291"/>
                    </a:lnTo>
                    <a:lnTo>
                      <a:pt x="355" y="290"/>
                    </a:lnTo>
                    <a:lnTo>
                      <a:pt x="348" y="291"/>
                    </a:lnTo>
                    <a:lnTo>
                      <a:pt x="343" y="293"/>
                    </a:lnTo>
                    <a:lnTo>
                      <a:pt x="336" y="295"/>
                    </a:lnTo>
                    <a:lnTo>
                      <a:pt x="330" y="298"/>
                    </a:lnTo>
                    <a:lnTo>
                      <a:pt x="324" y="302"/>
                    </a:lnTo>
                    <a:lnTo>
                      <a:pt x="317" y="305"/>
                    </a:lnTo>
                    <a:lnTo>
                      <a:pt x="311" y="309"/>
                    </a:lnTo>
                    <a:lnTo>
                      <a:pt x="305" y="312"/>
                    </a:lnTo>
                    <a:lnTo>
                      <a:pt x="299" y="316"/>
                    </a:lnTo>
                    <a:lnTo>
                      <a:pt x="293" y="318"/>
                    </a:lnTo>
                    <a:lnTo>
                      <a:pt x="287" y="320"/>
                    </a:lnTo>
                    <a:lnTo>
                      <a:pt x="282" y="324"/>
                    </a:lnTo>
                    <a:lnTo>
                      <a:pt x="278" y="329"/>
                    </a:lnTo>
                    <a:lnTo>
                      <a:pt x="274" y="333"/>
                    </a:lnTo>
                    <a:lnTo>
                      <a:pt x="271" y="339"/>
                    </a:lnTo>
                    <a:lnTo>
                      <a:pt x="268" y="344"/>
                    </a:lnTo>
                    <a:lnTo>
                      <a:pt x="267" y="349"/>
                    </a:lnTo>
                    <a:lnTo>
                      <a:pt x="267" y="355"/>
                    </a:lnTo>
                    <a:lnTo>
                      <a:pt x="268" y="361"/>
                    </a:lnTo>
                    <a:lnTo>
                      <a:pt x="271" y="369"/>
                    </a:lnTo>
                    <a:lnTo>
                      <a:pt x="277" y="374"/>
                    </a:lnTo>
                    <a:lnTo>
                      <a:pt x="282" y="377"/>
                    </a:lnTo>
                    <a:lnTo>
                      <a:pt x="289" y="379"/>
                    </a:lnTo>
                    <a:lnTo>
                      <a:pt x="296" y="380"/>
                    </a:lnTo>
                    <a:lnTo>
                      <a:pt x="303" y="382"/>
                    </a:lnTo>
                    <a:lnTo>
                      <a:pt x="309" y="383"/>
                    </a:lnTo>
                    <a:lnTo>
                      <a:pt x="316" y="386"/>
                    </a:lnTo>
                    <a:lnTo>
                      <a:pt x="308" y="384"/>
                    </a:lnTo>
                    <a:lnTo>
                      <a:pt x="300" y="383"/>
                    </a:lnTo>
                    <a:lnTo>
                      <a:pt x="291" y="380"/>
                    </a:lnTo>
                    <a:lnTo>
                      <a:pt x="283" y="378"/>
                    </a:lnTo>
                    <a:lnTo>
                      <a:pt x="275" y="376"/>
                    </a:lnTo>
                    <a:lnTo>
                      <a:pt x="267" y="374"/>
                    </a:lnTo>
                    <a:lnTo>
                      <a:pt x="259" y="371"/>
                    </a:lnTo>
                    <a:lnTo>
                      <a:pt x="251" y="368"/>
                    </a:lnTo>
                    <a:lnTo>
                      <a:pt x="243" y="366"/>
                    </a:lnTo>
                    <a:lnTo>
                      <a:pt x="235" y="363"/>
                    </a:lnTo>
                    <a:lnTo>
                      <a:pt x="227" y="361"/>
                    </a:lnTo>
                    <a:lnTo>
                      <a:pt x="219" y="359"/>
                    </a:lnTo>
                    <a:lnTo>
                      <a:pt x="211" y="356"/>
                    </a:lnTo>
                    <a:lnTo>
                      <a:pt x="203" y="354"/>
                    </a:lnTo>
                    <a:lnTo>
                      <a:pt x="196" y="352"/>
                    </a:lnTo>
                    <a:lnTo>
                      <a:pt x="188" y="351"/>
                    </a:lnTo>
                    <a:lnTo>
                      <a:pt x="189" y="347"/>
                    </a:lnTo>
                    <a:lnTo>
                      <a:pt x="190" y="341"/>
                    </a:lnTo>
                    <a:lnTo>
                      <a:pt x="190" y="336"/>
                    </a:lnTo>
                    <a:lnTo>
                      <a:pt x="190" y="330"/>
                    </a:lnTo>
                    <a:lnTo>
                      <a:pt x="190" y="326"/>
                    </a:lnTo>
                    <a:lnTo>
                      <a:pt x="190" y="322"/>
                    </a:lnTo>
                    <a:lnTo>
                      <a:pt x="189" y="319"/>
                    </a:lnTo>
                    <a:lnTo>
                      <a:pt x="189" y="318"/>
                    </a:lnTo>
                    <a:lnTo>
                      <a:pt x="165" y="331"/>
                    </a:lnTo>
                    <a:lnTo>
                      <a:pt x="155" y="300"/>
                    </a:lnTo>
                    <a:lnTo>
                      <a:pt x="151" y="302"/>
                    </a:lnTo>
                    <a:lnTo>
                      <a:pt x="146" y="304"/>
                    </a:lnTo>
                    <a:lnTo>
                      <a:pt x="142" y="307"/>
                    </a:lnTo>
                    <a:lnTo>
                      <a:pt x="137" y="310"/>
                    </a:lnTo>
                    <a:lnTo>
                      <a:pt x="132" y="313"/>
                    </a:lnTo>
                    <a:lnTo>
                      <a:pt x="129" y="316"/>
                    </a:lnTo>
                    <a:lnTo>
                      <a:pt x="127" y="317"/>
                    </a:lnTo>
                    <a:lnTo>
                      <a:pt x="126" y="318"/>
                    </a:lnTo>
                    <a:lnTo>
                      <a:pt x="99" y="312"/>
                    </a:lnTo>
                    <a:lnTo>
                      <a:pt x="100" y="309"/>
                    </a:lnTo>
                    <a:lnTo>
                      <a:pt x="104" y="303"/>
                    </a:lnTo>
                    <a:lnTo>
                      <a:pt x="108" y="293"/>
                    </a:lnTo>
                    <a:lnTo>
                      <a:pt x="114" y="281"/>
                    </a:lnTo>
                    <a:lnTo>
                      <a:pt x="118" y="267"/>
                    </a:lnTo>
                    <a:lnTo>
                      <a:pt x="122" y="252"/>
                    </a:lnTo>
                    <a:lnTo>
                      <a:pt x="123" y="238"/>
                    </a:lnTo>
                    <a:lnTo>
                      <a:pt x="122" y="224"/>
                    </a:lnTo>
                    <a:lnTo>
                      <a:pt x="118" y="220"/>
                    </a:lnTo>
                    <a:lnTo>
                      <a:pt x="112" y="217"/>
                    </a:lnTo>
                    <a:lnTo>
                      <a:pt x="107" y="216"/>
                    </a:lnTo>
                    <a:lnTo>
                      <a:pt x="100" y="216"/>
                    </a:lnTo>
                    <a:lnTo>
                      <a:pt x="94" y="216"/>
                    </a:lnTo>
                    <a:lnTo>
                      <a:pt x="88" y="217"/>
                    </a:lnTo>
                    <a:lnTo>
                      <a:pt x="82" y="218"/>
                    </a:lnTo>
                    <a:lnTo>
                      <a:pt x="77" y="220"/>
                    </a:lnTo>
                    <a:lnTo>
                      <a:pt x="34" y="237"/>
                    </a:lnTo>
                    <a:lnTo>
                      <a:pt x="30" y="231"/>
                    </a:lnTo>
                    <a:lnTo>
                      <a:pt x="26" y="225"/>
                    </a:lnTo>
                    <a:lnTo>
                      <a:pt x="23" y="220"/>
                    </a:lnTo>
                    <a:lnTo>
                      <a:pt x="19" y="213"/>
                    </a:lnTo>
                    <a:lnTo>
                      <a:pt x="16" y="208"/>
                    </a:lnTo>
                    <a:lnTo>
                      <a:pt x="13" y="201"/>
                    </a:lnTo>
                    <a:lnTo>
                      <a:pt x="11" y="195"/>
                    </a:lnTo>
                    <a:lnTo>
                      <a:pt x="8" y="188"/>
                    </a:lnTo>
                    <a:lnTo>
                      <a:pt x="6" y="182"/>
                    </a:lnTo>
                    <a:lnTo>
                      <a:pt x="4" y="175"/>
                    </a:lnTo>
                    <a:lnTo>
                      <a:pt x="3" y="168"/>
                    </a:lnTo>
                    <a:lnTo>
                      <a:pt x="2" y="161"/>
                    </a:lnTo>
                    <a:lnTo>
                      <a:pt x="1" y="154"/>
                    </a:lnTo>
                    <a:lnTo>
                      <a:pt x="0" y="147"/>
                    </a:lnTo>
                    <a:lnTo>
                      <a:pt x="0" y="139"/>
                    </a:lnTo>
                    <a:lnTo>
                      <a:pt x="0" y="132"/>
                    </a:lnTo>
                    <a:lnTo>
                      <a:pt x="12" y="120"/>
                    </a:lnTo>
                    <a:lnTo>
                      <a:pt x="26" y="108"/>
                    </a:lnTo>
                    <a:lnTo>
                      <a:pt x="39" y="97"/>
                    </a:lnTo>
                    <a:lnTo>
                      <a:pt x="53" y="87"/>
                    </a:lnTo>
                    <a:lnTo>
                      <a:pt x="68" y="78"/>
                    </a:lnTo>
                    <a:lnTo>
                      <a:pt x="82" y="69"/>
                    </a:lnTo>
                    <a:lnTo>
                      <a:pt x="97" y="60"/>
                    </a:lnTo>
                    <a:lnTo>
                      <a:pt x="112" y="52"/>
                    </a:lnTo>
                    <a:lnTo>
                      <a:pt x="127" y="45"/>
                    </a:lnTo>
                    <a:lnTo>
                      <a:pt x="142" y="38"/>
                    </a:lnTo>
                    <a:lnTo>
                      <a:pt x="158" y="31"/>
                    </a:lnTo>
                    <a:lnTo>
                      <a:pt x="173" y="24"/>
                    </a:lnTo>
                    <a:lnTo>
                      <a:pt x="189" y="18"/>
                    </a:lnTo>
                    <a:lnTo>
                      <a:pt x="205" y="12"/>
                    </a:lnTo>
                    <a:lnTo>
                      <a:pt x="221" y="6"/>
                    </a:lnTo>
                    <a:lnTo>
                      <a:pt x="237" y="0"/>
                    </a:lnTo>
                    <a:lnTo>
                      <a:pt x="241" y="4"/>
                    </a:lnTo>
                  </a:path>
                </a:pathLst>
              </a:custGeom>
              <a:solidFill>
                <a:srgbClr val="999999"/>
              </a:solidFill>
              <a:ln w="9525" cap="rnd">
                <a:noFill/>
                <a:round/>
                <a:headEnd/>
                <a:tailEnd/>
              </a:ln>
              <a:effectLst/>
            </p:spPr>
            <p:txBody>
              <a:bodyPr/>
              <a:lstStyle/>
              <a:p>
                <a:endParaRPr lang="cs-CZ"/>
              </a:p>
            </p:txBody>
          </p:sp>
          <p:sp>
            <p:nvSpPr>
              <p:cNvPr id="84" name="Freeform 82"/>
              <p:cNvSpPr>
                <a:spLocks/>
              </p:cNvSpPr>
              <p:nvPr/>
            </p:nvSpPr>
            <p:spPr bwMode="auto">
              <a:xfrm>
                <a:off x="2607" y="3532"/>
                <a:ext cx="188" cy="54"/>
              </a:xfrm>
              <a:custGeom>
                <a:avLst/>
                <a:gdLst/>
                <a:ahLst/>
                <a:cxnLst>
                  <a:cxn ang="0">
                    <a:pos x="154" y="33"/>
                  </a:cxn>
                  <a:cxn ang="0">
                    <a:pos x="162" y="25"/>
                  </a:cxn>
                  <a:cxn ang="0">
                    <a:pos x="160" y="28"/>
                  </a:cxn>
                  <a:cxn ang="0">
                    <a:pos x="159" y="31"/>
                  </a:cxn>
                  <a:cxn ang="0">
                    <a:pos x="158" y="34"/>
                  </a:cxn>
                  <a:cxn ang="0">
                    <a:pos x="157" y="38"/>
                  </a:cxn>
                  <a:cxn ang="0">
                    <a:pos x="155" y="41"/>
                  </a:cxn>
                  <a:cxn ang="0">
                    <a:pos x="153" y="44"/>
                  </a:cxn>
                  <a:cxn ang="0">
                    <a:pos x="150" y="46"/>
                  </a:cxn>
                  <a:cxn ang="0">
                    <a:pos x="147" y="48"/>
                  </a:cxn>
                  <a:cxn ang="0">
                    <a:pos x="135" y="47"/>
                  </a:cxn>
                  <a:cxn ang="0">
                    <a:pos x="124" y="46"/>
                  </a:cxn>
                  <a:cxn ang="0">
                    <a:pos x="112" y="46"/>
                  </a:cxn>
                  <a:cxn ang="0">
                    <a:pos x="100" y="44"/>
                  </a:cxn>
                  <a:cxn ang="0">
                    <a:pos x="89" y="41"/>
                  </a:cxn>
                  <a:cxn ang="0">
                    <a:pos x="78" y="38"/>
                  </a:cxn>
                  <a:cxn ang="0">
                    <a:pos x="67" y="33"/>
                  </a:cxn>
                  <a:cxn ang="0">
                    <a:pos x="57" y="27"/>
                  </a:cxn>
                  <a:cxn ang="0">
                    <a:pos x="50" y="25"/>
                  </a:cxn>
                  <a:cxn ang="0">
                    <a:pos x="43" y="23"/>
                  </a:cxn>
                  <a:cxn ang="0">
                    <a:pos x="36" y="21"/>
                  </a:cxn>
                  <a:cxn ang="0">
                    <a:pos x="28" y="18"/>
                  </a:cxn>
                  <a:cxn ang="0">
                    <a:pos x="21" y="14"/>
                  </a:cxn>
                  <a:cxn ang="0">
                    <a:pos x="13" y="11"/>
                  </a:cxn>
                  <a:cxn ang="0">
                    <a:pos x="7" y="7"/>
                  </a:cxn>
                  <a:cxn ang="0">
                    <a:pos x="0" y="2"/>
                  </a:cxn>
                  <a:cxn ang="0">
                    <a:pos x="11" y="0"/>
                  </a:cxn>
                  <a:cxn ang="0">
                    <a:pos x="20" y="0"/>
                  </a:cxn>
                  <a:cxn ang="0">
                    <a:pos x="31" y="2"/>
                  </a:cxn>
                  <a:cxn ang="0">
                    <a:pos x="40" y="3"/>
                  </a:cxn>
                  <a:cxn ang="0">
                    <a:pos x="50" y="6"/>
                  </a:cxn>
                  <a:cxn ang="0">
                    <a:pos x="59" y="10"/>
                  </a:cxn>
                  <a:cxn ang="0">
                    <a:pos x="68" y="13"/>
                  </a:cxn>
                  <a:cxn ang="0">
                    <a:pos x="77" y="17"/>
                  </a:cxn>
                  <a:cxn ang="0">
                    <a:pos x="86" y="21"/>
                  </a:cxn>
                  <a:cxn ang="0">
                    <a:pos x="96" y="25"/>
                  </a:cxn>
                  <a:cxn ang="0">
                    <a:pos x="105" y="28"/>
                  </a:cxn>
                  <a:cxn ang="0">
                    <a:pos x="114" y="30"/>
                  </a:cxn>
                  <a:cxn ang="0">
                    <a:pos x="124" y="33"/>
                  </a:cxn>
                  <a:cxn ang="0">
                    <a:pos x="133" y="34"/>
                  </a:cxn>
                  <a:cxn ang="0">
                    <a:pos x="144" y="34"/>
                  </a:cxn>
                  <a:cxn ang="0">
                    <a:pos x="154" y="33"/>
                  </a:cxn>
                </a:cxnLst>
                <a:rect l="0" t="0" r="r" b="b"/>
                <a:pathLst>
                  <a:path w="163" h="49">
                    <a:moveTo>
                      <a:pt x="154" y="33"/>
                    </a:moveTo>
                    <a:lnTo>
                      <a:pt x="162" y="25"/>
                    </a:lnTo>
                    <a:lnTo>
                      <a:pt x="160" y="28"/>
                    </a:lnTo>
                    <a:lnTo>
                      <a:pt x="159" y="31"/>
                    </a:lnTo>
                    <a:lnTo>
                      <a:pt x="158" y="34"/>
                    </a:lnTo>
                    <a:lnTo>
                      <a:pt x="157" y="38"/>
                    </a:lnTo>
                    <a:lnTo>
                      <a:pt x="155" y="41"/>
                    </a:lnTo>
                    <a:lnTo>
                      <a:pt x="153" y="44"/>
                    </a:lnTo>
                    <a:lnTo>
                      <a:pt x="150" y="46"/>
                    </a:lnTo>
                    <a:lnTo>
                      <a:pt x="147" y="48"/>
                    </a:lnTo>
                    <a:lnTo>
                      <a:pt x="135" y="47"/>
                    </a:lnTo>
                    <a:lnTo>
                      <a:pt x="124" y="46"/>
                    </a:lnTo>
                    <a:lnTo>
                      <a:pt x="112" y="46"/>
                    </a:lnTo>
                    <a:lnTo>
                      <a:pt x="100" y="44"/>
                    </a:lnTo>
                    <a:lnTo>
                      <a:pt x="89" y="41"/>
                    </a:lnTo>
                    <a:lnTo>
                      <a:pt x="78" y="38"/>
                    </a:lnTo>
                    <a:lnTo>
                      <a:pt x="67" y="33"/>
                    </a:lnTo>
                    <a:lnTo>
                      <a:pt x="57" y="27"/>
                    </a:lnTo>
                    <a:lnTo>
                      <a:pt x="50" y="25"/>
                    </a:lnTo>
                    <a:lnTo>
                      <a:pt x="43" y="23"/>
                    </a:lnTo>
                    <a:lnTo>
                      <a:pt x="36" y="21"/>
                    </a:lnTo>
                    <a:lnTo>
                      <a:pt x="28" y="18"/>
                    </a:lnTo>
                    <a:lnTo>
                      <a:pt x="21" y="14"/>
                    </a:lnTo>
                    <a:lnTo>
                      <a:pt x="13" y="11"/>
                    </a:lnTo>
                    <a:lnTo>
                      <a:pt x="7" y="7"/>
                    </a:lnTo>
                    <a:lnTo>
                      <a:pt x="0" y="2"/>
                    </a:lnTo>
                    <a:lnTo>
                      <a:pt x="11" y="0"/>
                    </a:lnTo>
                    <a:lnTo>
                      <a:pt x="20" y="0"/>
                    </a:lnTo>
                    <a:lnTo>
                      <a:pt x="31" y="2"/>
                    </a:lnTo>
                    <a:lnTo>
                      <a:pt x="40" y="3"/>
                    </a:lnTo>
                    <a:lnTo>
                      <a:pt x="50" y="6"/>
                    </a:lnTo>
                    <a:lnTo>
                      <a:pt x="59" y="10"/>
                    </a:lnTo>
                    <a:lnTo>
                      <a:pt x="68" y="13"/>
                    </a:lnTo>
                    <a:lnTo>
                      <a:pt x="77" y="17"/>
                    </a:lnTo>
                    <a:lnTo>
                      <a:pt x="86" y="21"/>
                    </a:lnTo>
                    <a:lnTo>
                      <a:pt x="96" y="25"/>
                    </a:lnTo>
                    <a:lnTo>
                      <a:pt x="105" y="28"/>
                    </a:lnTo>
                    <a:lnTo>
                      <a:pt x="114" y="30"/>
                    </a:lnTo>
                    <a:lnTo>
                      <a:pt x="124" y="33"/>
                    </a:lnTo>
                    <a:lnTo>
                      <a:pt x="133" y="34"/>
                    </a:lnTo>
                    <a:lnTo>
                      <a:pt x="144" y="34"/>
                    </a:lnTo>
                    <a:lnTo>
                      <a:pt x="154" y="33"/>
                    </a:lnTo>
                  </a:path>
                </a:pathLst>
              </a:custGeom>
              <a:solidFill>
                <a:srgbClr val="FFFFFF"/>
              </a:solidFill>
              <a:ln w="9525" cap="rnd">
                <a:noFill/>
                <a:round/>
                <a:headEnd/>
                <a:tailEnd/>
              </a:ln>
              <a:effectLst/>
            </p:spPr>
            <p:txBody>
              <a:bodyPr/>
              <a:lstStyle/>
              <a:p>
                <a:endParaRPr lang="cs-CZ"/>
              </a:p>
            </p:txBody>
          </p:sp>
          <p:sp>
            <p:nvSpPr>
              <p:cNvPr id="85" name="Freeform 83"/>
              <p:cNvSpPr>
                <a:spLocks/>
              </p:cNvSpPr>
              <p:nvPr/>
            </p:nvSpPr>
            <p:spPr bwMode="auto">
              <a:xfrm>
                <a:off x="1448" y="3619"/>
                <a:ext cx="167" cy="57"/>
              </a:xfrm>
              <a:custGeom>
                <a:avLst/>
                <a:gdLst/>
                <a:ahLst/>
                <a:cxnLst>
                  <a:cxn ang="0">
                    <a:pos x="133" y="10"/>
                  </a:cxn>
                  <a:cxn ang="0">
                    <a:pos x="136" y="14"/>
                  </a:cxn>
                  <a:cxn ang="0">
                    <a:pos x="138" y="17"/>
                  </a:cxn>
                  <a:cxn ang="0">
                    <a:pos x="141" y="22"/>
                  </a:cxn>
                  <a:cxn ang="0">
                    <a:pos x="142" y="26"/>
                  </a:cxn>
                  <a:cxn ang="0">
                    <a:pos x="143" y="30"/>
                  </a:cxn>
                  <a:cxn ang="0">
                    <a:pos x="143" y="35"/>
                  </a:cxn>
                  <a:cxn ang="0">
                    <a:pos x="142" y="40"/>
                  </a:cxn>
                  <a:cxn ang="0">
                    <a:pos x="140" y="44"/>
                  </a:cxn>
                  <a:cxn ang="0">
                    <a:pos x="134" y="50"/>
                  </a:cxn>
                  <a:cxn ang="0">
                    <a:pos x="126" y="48"/>
                  </a:cxn>
                  <a:cxn ang="0">
                    <a:pos x="118" y="46"/>
                  </a:cxn>
                  <a:cxn ang="0">
                    <a:pos x="109" y="45"/>
                  </a:cxn>
                  <a:cxn ang="0">
                    <a:pos x="100" y="43"/>
                  </a:cxn>
                  <a:cxn ang="0">
                    <a:pos x="92" y="41"/>
                  </a:cxn>
                  <a:cxn ang="0">
                    <a:pos x="84" y="39"/>
                  </a:cxn>
                  <a:cxn ang="0">
                    <a:pos x="75" y="37"/>
                  </a:cxn>
                  <a:cxn ang="0">
                    <a:pos x="67" y="35"/>
                  </a:cxn>
                  <a:cxn ang="0">
                    <a:pos x="59" y="33"/>
                  </a:cxn>
                  <a:cxn ang="0">
                    <a:pos x="50" y="32"/>
                  </a:cxn>
                  <a:cxn ang="0">
                    <a:pos x="42" y="30"/>
                  </a:cxn>
                  <a:cxn ang="0">
                    <a:pos x="33" y="29"/>
                  </a:cxn>
                  <a:cxn ang="0">
                    <a:pos x="25" y="28"/>
                  </a:cxn>
                  <a:cxn ang="0">
                    <a:pos x="17" y="28"/>
                  </a:cxn>
                  <a:cxn ang="0">
                    <a:pos x="8" y="27"/>
                  </a:cxn>
                  <a:cxn ang="0">
                    <a:pos x="0" y="27"/>
                  </a:cxn>
                  <a:cxn ang="0">
                    <a:pos x="0" y="21"/>
                  </a:cxn>
                  <a:cxn ang="0">
                    <a:pos x="7" y="19"/>
                  </a:cxn>
                  <a:cxn ang="0">
                    <a:pos x="14" y="15"/>
                  </a:cxn>
                  <a:cxn ang="0">
                    <a:pos x="21" y="10"/>
                  </a:cxn>
                  <a:cxn ang="0">
                    <a:pos x="28" y="6"/>
                  </a:cxn>
                  <a:cxn ang="0">
                    <a:pos x="36" y="2"/>
                  </a:cxn>
                  <a:cxn ang="0">
                    <a:pos x="43" y="0"/>
                  </a:cxn>
                  <a:cxn ang="0">
                    <a:pos x="51" y="1"/>
                  </a:cxn>
                  <a:cxn ang="0">
                    <a:pos x="60" y="5"/>
                  </a:cxn>
                  <a:cxn ang="0">
                    <a:pos x="69" y="2"/>
                  </a:cxn>
                  <a:cxn ang="0">
                    <a:pos x="79" y="1"/>
                  </a:cxn>
                  <a:cxn ang="0">
                    <a:pos x="88" y="1"/>
                  </a:cxn>
                  <a:cxn ang="0">
                    <a:pos x="98" y="2"/>
                  </a:cxn>
                  <a:cxn ang="0">
                    <a:pos x="107" y="4"/>
                  </a:cxn>
                  <a:cxn ang="0">
                    <a:pos x="116" y="6"/>
                  </a:cxn>
                  <a:cxn ang="0">
                    <a:pos x="125" y="9"/>
                  </a:cxn>
                  <a:cxn ang="0">
                    <a:pos x="133" y="10"/>
                  </a:cxn>
                </a:cxnLst>
                <a:rect l="0" t="0" r="r" b="b"/>
                <a:pathLst>
                  <a:path w="144" h="51">
                    <a:moveTo>
                      <a:pt x="133" y="10"/>
                    </a:moveTo>
                    <a:lnTo>
                      <a:pt x="136" y="14"/>
                    </a:lnTo>
                    <a:lnTo>
                      <a:pt x="138" y="17"/>
                    </a:lnTo>
                    <a:lnTo>
                      <a:pt x="141" y="22"/>
                    </a:lnTo>
                    <a:lnTo>
                      <a:pt x="142" y="26"/>
                    </a:lnTo>
                    <a:lnTo>
                      <a:pt x="143" y="30"/>
                    </a:lnTo>
                    <a:lnTo>
                      <a:pt x="143" y="35"/>
                    </a:lnTo>
                    <a:lnTo>
                      <a:pt x="142" y="40"/>
                    </a:lnTo>
                    <a:lnTo>
                      <a:pt x="140" y="44"/>
                    </a:lnTo>
                    <a:lnTo>
                      <a:pt x="134" y="50"/>
                    </a:lnTo>
                    <a:lnTo>
                      <a:pt x="126" y="48"/>
                    </a:lnTo>
                    <a:lnTo>
                      <a:pt x="118" y="46"/>
                    </a:lnTo>
                    <a:lnTo>
                      <a:pt x="109" y="45"/>
                    </a:lnTo>
                    <a:lnTo>
                      <a:pt x="100" y="43"/>
                    </a:lnTo>
                    <a:lnTo>
                      <a:pt x="92" y="41"/>
                    </a:lnTo>
                    <a:lnTo>
                      <a:pt x="84" y="39"/>
                    </a:lnTo>
                    <a:lnTo>
                      <a:pt x="75" y="37"/>
                    </a:lnTo>
                    <a:lnTo>
                      <a:pt x="67" y="35"/>
                    </a:lnTo>
                    <a:lnTo>
                      <a:pt x="59" y="33"/>
                    </a:lnTo>
                    <a:lnTo>
                      <a:pt x="50" y="32"/>
                    </a:lnTo>
                    <a:lnTo>
                      <a:pt x="42" y="30"/>
                    </a:lnTo>
                    <a:lnTo>
                      <a:pt x="33" y="29"/>
                    </a:lnTo>
                    <a:lnTo>
                      <a:pt x="25" y="28"/>
                    </a:lnTo>
                    <a:lnTo>
                      <a:pt x="17" y="28"/>
                    </a:lnTo>
                    <a:lnTo>
                      <a:pt x="8" y="27"/>
                    </a:lnTo>
                    <a:lnTo>
                      <a:pt x="0" y="27"/>
                    </a:lnTo>
                    <a:lnTo>
                      <a:pt x="0" y="21"/>
                    </a:lnTo>
                    <a:lnTo>
                      <a:pt x="7" y="19"/>
                    </a:lnTo>
                    <a:lnTo>
                      <a:pt x="14" y="15"/>
                    </a:lnTo>
                    <a:lnTo>
                      <a:pt x="21" y="10"/>
                    </a:lnTo>
                    <a:lnTo>
                      <a:pt x="28" y="6"/>
                    </a:lnTo>
                    <a:lnTo>
                      <a:pt x="36" y="2"/>
                    </a:lnTo>
                    <a:lnTo>
                      <a:pt x="43" y="0"/>
                    </a:lnTo>
                    <a:lnTo>
                      <a:pt x="51" y="1"/>
                    </a:lnTo>
                    <a:lnTo>
                      <a:pt x="60" y="5"/>
                    </a:lnTo>
                    <a:lnTo>
                      <a:pt x="69" y="2"/>
                    </a:lnTo>
                    <a:lnTo>
                      <a:pt x="79" y="1"/>
                    </a:lnTo>
                    <a:lnTo>
                      <a:pt x="88" y="1"/>
                    </a:lnTo>
                    <a:lnTo>
                      <a:pt x="98" y="2"/>
                    </a:lnTo>
                    <a:lnTo>
                      <a:pt x="107" y="4"/>
                    </a:lnTo>
                    <a:lnTo>
                      <a:pt x="116" y="6"/>
                    </a:lnTo>
                    <a:lnTo>
                      <a:pt x="125" y="9"/>
                    </a:lnTo>
                    <a:lnTo>
                      <a:pt x="133" y="10"/>
                    </a:lnTo>
                  </a:path>
                </a:pathLst>
              </a:custGeom>
              <a:solidFill>
                <a:srgbClr val="CCCCCC"/>
              </a:solidFill>
              <a:ln w="9525" cap="rnd">
                <a:noFill/>
                <a:round/>
                <a:headEnd/>
                <a:tailEnd/>
              </a:ln>
              <a:effectLst/>
            </p:spPr>
            <p:txBody>
              <a:bodyPr/>
              <a:lstStyle/>
              <a:p>
                <a:endParaRPr lang="cs-CZ"/>
              </a:p>
            </p:txBody>
          </p:sp>
          <p:sp>
            <p:nvSpPr>
              <p:cNvPr id="86" name="Freeform 84"/>
              <p:cNvSpPr>
                <a:spLocks/>
              </p:cNvSpPr>
              <p:nvPr/>
            </p:nvSpPr>
            <p:spPr bwMode="auto">
              <a:xfrm>
                <a:off x="1448" y="3660"/>
                <a:ext cx="200" cy="197"/>
              </a:xfrm>
              <a:custGeom>
                <a:avLst/>
                <a:gdLst/>
                <a:ahLst/>
                <a:cxnLst>
                  <a:cxn ang="0">
                    <a:pos x="85" y="16"/>
                  </a:cxn>
                  <a:cxn ang="0">
                    <a:pos x="82" y="27"/>
                  </a:cxn>
                  <a:cxn ang="0">
                    <a:pos x="79" y="38"/>
                  </a:cxn>
                  <a:cxn ang="0">
                    <a:pos x="76" y="51"/>
                  </a:cxn>
                  <a:cxn ang="0">
                    <a:pos x="75" y="61"/>
                  </a:cxn>
                  <a:cxn ang="0">
                    <a:pos x="76" y="66"/>
                  </a:cxn>
                  <a:cxn ang="0">
                    <a:pos x="83" y="66"/>
                  </a:cxn>
                  <a:cxn ang="0">
                    <a:pos x="89" y="58"/>
                  </a:cxn>
                  <a:cxn ang="0">
                    <a:pos x="96" y="51"/>
                  </a:cxn>
                  <a:cxn ang="0">
                    <a:pos x="105" y="45"/>
                  </a:cxn>
                  <a:cxn ang="0">
                    <a:pos x="142" y="47"/>
                  </a:cxn>
                  <a:cxn ang="0">
                    <a:pos x="145" y="70"/>
                  </a:cxn>
                  <a:cxn ang="0">
                    <a:pos x="153" y="91"/>
                  </a:cxn>
                  <a:cxn ang="0">
                    <a:pos x="161" y="111"/>
                  </a:cxn>
                  <a:cxn ang="0">
                    <a:pos x="171" y="130"/>
                  </a:cxn>
                  <a:cxn ang="0">
                    <a:pos x="153" y="140"/>
                  </a:cxn>
                  <a:cxn ang="0">
                    <a:pos x="137" y="151"/>
                  </a:cxn>
                  <a:cxn ang="0">
                    <a:pos x="121" y="164"/>
                  </a:cxn>
                  <a:cxn ang="0">
                    <a:pos x="104" y="176"/>
                  </a:cxn>
                  <a:cxn ang="0">
                    <a:pos x="30" y="89"/>
                  </a:cxn>
                  <a:cxn ang="0">
                    <a:pos x="31" y="78"/>
                  </a:cxn>
                  <a:cxn ang="0">
                    <a:pos x="30" y="67"/>
                  </a:cxn>
                  <a:cxn ang="0">
                    <a:pos x="24" y="59"/>
                  </a:cxn>
                  <a:cxn ang="0">
                    <a:pos x="18" y="55"/>
                  </a:cxn>
                  <a:cxn ang="0">
                    <a:pos x="21" y="50"/>
                  </a:cxn>
                  <a:cxn ang="0">
                    <a:pos x="23" y="45"/>
                  </a:cxn>
                  <a:cxn ang="0">
                    <a:pos x="24" y="39"/>
                  </a:cxn>
                  <a:cxn ang="0">
                    <a:pos x="21" y="34"/>
                  </a:cxn>
                  <a:cxn ang="0">
                    <a:pos x="17" y="32"/>
                  </a:cxn>
                  <a:cxn ang="0">
                    <a:pos x="11" y="32"/>
                  </a:cxn>
                  <a:cxn ang="0">
                    <a:pos x="5" y="32"/>
                  </a:cxn>
                  <a:cxn ang="0">
                    <a:pos x="2" y="28"/>
                  </a:cxn>
                  <a:cxn ang="0">
                    <a:pos x="0" y="20"/>
                  </a:cxn>
                  <a:cxn ang="0">
                    <a:pos x="0" y="11"/>
                  </a:cxn>
                  <a:cxn ang="0">
                    <a:pos x="2" y="3"/>
                  </a:cxn>
                  <a:cxn ang="0">
                    <a:pos x="86" y="11"/>
                  </a:cxn>
                </a:cxnLst>
                <a:rect l="0" t="0" r="r" b="b"/>
                <a:pathLst>
                  <a:path w="172" h="177">
                    <a:moveTo>
                      <a:pt x="86" y="11"/>
                    </a:moveTo>
                    <a:lnTo>
                      <a:pt x="85" y="16"/>
                    </a:lnTo>
                    <a:lnTo>
                      <a:pt x="83" y="22"/>
                    </a:lnTo>
                    <a:lnTo>
                      <a:pt x="82" y="27"/>
                    </a:lnTo>
                    <a:lnTo>
                      <a:pt x="80" y="32"/>
                    </a:lnTo>
                    <a:lnTo>
                      <a:pt x="79" y="38"/>
                    </a:lnTo>
                    <a:lnTo>
                      <a:pt x="78" y="44"/>
                    </a:lnTo>
                    <a:lnTo>
                      <a:pt x="76" y="51"/>
                    </a:lnTo>
                    <a:lnTo>
                      <a:pt x="75" y="57"/>
                    </a:lnTo>
                    <a:lnTo>
                      <a:pt x="75" y="61"/>
                    </a:lnTo>
                    <a:lnTo>
                      <a:pt x="75" y="63"/>
                    </a:lnTo>
                    <a:lnTo>
                      <a:pt x="76" y="66"/>
                    </a:lnTo>
                    <a:lnTo>
                      <a:pt x="79" y="69"/>
                    </a:lnTo>
                    <a:lnTo>
                      <a:pt x="83" y="66"/>
                    </a:lnTo>
                    <a:lnTo>
                      <a:pt x="86" y="62"/>
                    </a:lnTo>
                    <a:lnTo>
                      <a:pt x="89" y="58"/>
                    </a:lnTo>
                    <a:lnTo>
                      <a:pt x="92" y="54"/>
                    </a:lnTo>
                    <a:lnTo>
                      <a:pt x="96" y="51"/>
                    </a:lnTo>
                    <a:lnTo>
                      <a:pt x="100" y="47"/>
                    </a:lnTo>
                    <a:lnTo>
                      <a:pt x="105" y="45"/>
                    </a:lnTo>
                    <a:lnTo>
                      <a:pt x="110" y="44"/>
                    </a:lnTo>
                    <a:lnTo>
                      <a:pt x="142" y="47"/>
                    </a:lnTo>
                    <a:lnTo>
                      <a:pt x="143" y="59"/>
                    </a:lnTo>
                    <a:lnTo>
                      <a:pt x="145" y="70"/>
                    </a:lnTo>
                    <a:lnTo>
                      <a:pt x="149" y="81"/>
                    </a:lnTo>
                    <a:lnTo>
                      <a:pt x="153" y="91"/>
                    </a:lnTo>
                    <a:lnTo>
                      <a:pt x="157" y="101"/>
                    </a:lnTo>
                    <a:lnTo>
                      <a:pt x="161" y="111"/>
                    </a:lnTo>
                    <a:lnTo>
                      <a:pt x="166" y="120"/>
                    </a:lnTo>
                    <a:lnTo>
                      <a:pt x="171" y="130"/>
                    </a:lnTo>
                    <a:lnTo>
                      <a:pt x="161" y="135"/>
                    </a:lnTo>
                    <a:lnTo>
                      <a:pt x="153" y="140"/>
                    </a:lnTo>
                    <a:lnTo>
                      <a:pt x="145" y="145"/>
                    </a:lnTo>
                    <a:lnTo>
                      <a:pt x="137" y="151"/>
                    </a:lnTo>
                    <a:lnTo>
                      <a:pt x="129" y="158"/>
                    </a:lnTo>
                    <a:lnTo>
                      <a:pt x="121" y="164"/>
                    </a:lnTo>
                    <a:lnTo>
                      <a:pt x="113" y="170"/>
                    </a:lnTo>
                    <a:lnTo>
                      <a:pt x="104" y="176"/>
                    </a:lnTo>
                    <a:lnTo>
                      <a:pt x="29" y="93"/>
                    </a:lnTo>
                    <a:lnTo>
                      <a:pt x="30" y="89"/>
                    </a:lnTo>
                    <a:lnTo>
                      <a:pt x="30" y="84"/>
                    </a:lnTo>
                    <a:lnTo>
                      <a:pt x="31" y="78"/>
                    </a:lnTo>
                    <a:lnTo>
                      <a:pt x="31" y="73"/>
                    </a:lnTo>
                    <a:lnTo>
                      <a:pt x="30" y="67"/>
                    </a:lnTo>
                    <a:lnTo>
                      <a:pt x="28" y="63"/>
                    </a:lnTo>
                    <a:lnTo>
                      <a:pt x="24" y="59"/>
                    </a:lnTo>
                    <a:lnTo>
                      <a:pt x="18" y="57"/>
                    </a:lnTo>
                    <a:lnTo>
                      <a:pt x="18" y="55"/>
                    </a:lnTo>
                    <a:lnTo>
                      <a:pt x="20" y="52"/>
                    </a:lnTo>
                    <a:lnTo>
                      <a:pt x="21" y="50"/>
                    </a:lnTo>
                    <a:lnTo>
                      <a:pt x="22" y="47"/>
                    </a:lnTo>
                    <a:lnTo>
                      <a:pt x="23" y="45"/>
                    </a:lnTo>
                    <a:lnTo>
                      <a:pt x="24" y="42"/>
                    </a:lnTo>
                    <a:lnTo>
                      <a:pt x="24" y="39"/>
                    </a:lnTo>
                    <a:lnTo>
                      <a:pt x="24" y="36"/>
                    </a:lnTo>
                    <a:lnTo>
                      <a:pt x="21" y="34"/>
                    </a:lnTo>
                    <a:lnTo>
                      <a:pt x="19" y="32"/>
                    </a:lnTo>
                    <a:lnTo>
                      <a:pt x="17" y="32"/>
                    </a:lnTo>
                    <a:lnTo>
                      <a:pt x="14" y="32"/>
                    </a:lnTo>
                    <a:lnTo>
                      <a:pt x="11" y="32"/>
                    </a:lnTo>
                    <a:lnTo>
                      <a:pt x="8" y="32"/>
                    </a:lnTo>
                    <a:lnTo>
                      <a:pt x="5" y="32"/>
                    </a:lnTo>
                    <a:lnTo>
                      <a:pt x="2" y="32"/>
                    </a:lnTo>
                    <a:lnTo>
                      <a:pt x="2" y="28"/>
                    </a:lnTo>
                    <a:lnTo>
                      <a:pt x="1" y="24"/>
                    </a:lnTo>
                    <a:lnTo>
                      <a:pt x="0" y="20"/>
                    </a:lnTo>
                    <a:lnTo>
                      <a:pt x="0" y="16"/>
                    </a:lnTo>
                    <a:lnTo>
                      <a:pt x="0" y="11"/>
                    </a:lnTo>
                    <a:lnTo>
                      <a:pt x="1" y="7"/>
                    </a:lnTo>
                    <a:lnTo>
                      <a:pt x="2" y="3"/>
                    </a:lnTo>
                    <a:lnTo>
                      <a:pt x="4" y="0"/>
                    </a:lnTo>
                    <a:lnTo>
                      <a:pt x="86" y="11"/>
                    </a:lnTo>
                  </a:path>
                </a:pathLst>
              </a:custGeom>
              <a:solidFill>
                <a:srgbClr val="FFFFFF"/>
              </a:solidFill>
              <a:ln w="9525" cap="rnd">
                <a:noFill/>
                <a:round/>
                <a:headEnd/>
                <a:tailEnd/>
              </a:ln>
              <a:effectLst/>
            </p:spPr>
            <p:txBody>
              <a:bodyPr/>
              <a:lstStyle/>
              <a:p>
                <a:endParaRPr lang="cs-CZ"/>
              </a:p>
            </p:txBody>
          </p:sp>
          <p:sp>
            <p:nvSpPr>
              <p:cNvPr id="87" name="Freeform 85"/>
              <p:cNvSpPr>
                <a:spLocks/>
              </p:cNvSpPr>
              <p:nvPr/>
            </p:nvSpPr>
            <p:spPr bwMode="auto">
              <a:xfrm>
                <a:off x="2651" y="3668"/>
                <a:ext cx="106" cy="167"/>
              </a:xfrm>
              <a:custGeom>
                <a:avLst/>
                <a:gdLst/>
                <a:ahLst/>
                <a:cxnLst>
                  <a:cxn ang="0">
                    <a:pos x="90" y="69"/>
                  </a:cxn>
                  <a:cxn ang="0">
                    <a:pos x="87" y="79"/>
                  </a:cxn>
                  <a:cxn ang="0">
                    <a:pos x="84" y="90"/>
                  </a:cxn>
                  <a:cxn ang="0">
                    <a:pos x="81" y="101"/>
                  </a:cxn>
                  <a:cxn ang="0">
                    <a:pos x="78" y="111"/>
                  </a:cxn>
                  <a:cxn ang="0">
                    <a:pos x="74" y="121"/>
                  </a:cxn>
                  <a:cxn ang="0">
                    <a:pos x="70" y="131"/>
                  </a:cxn>
                  <a:cxn ang="0">
                    <a:pos x="64" y="141"/>
                  </a:cxn>
                  <a:cxn ang="0">
                    <a:pos x="57" y="149"/>
                  </a:cxn>
                  <a:cxn ang="0">
                    <a:pos x="52" y="144"/>
                  </a:cxn>
                  <a:cxn ang="0">
                    <a:pos x="49" y="136"/>
                  </a:cxn>
                  <a:cxn ang="0">
                    <a:pos x="47" y="126"/>
                  </a:cxn>
                  <a:cxn ang="0">
                    <a:pos x="45" y="117"/>
                  </a:cxn>
                  <a:cxn ang="0">
                    <a:pos x="43" y="109"/>
                  </a:cxn>
                  <a:cxn ang="0">
                    <a:pos x="38" y="103"/>
                  </a:cxn>
                  <a:cxn ang="0">
                    <a:pos x="31" y="103"/>
                  </a:cxn>
                  <a:cxn ang="0">
                    <a:pos x="19" y="107"/>
                  </a:cxn>
                  <a:cxn ang="0">
                    <a:pos x="0" y="92"/>
                  </a:cxn>
                  <a:cxn ang="0">
                    <a:pos x="2" y="87"/>
                  </a:cxn>
                  <a:cxn ang="0">
                    <a:pos x="6" y="84"/>
                  </a:cxn>
                  <a:cxn ang="0">
                    <a:pos x="11" y="83"/>
                  </a:cxn>
                  <a:cxn ang="0">
                    <a:pos x="15" y="83"/>
                  </a:cxn>
                  <a:cxn ang="0">
                    <a:pos x="19" y="84"/>
                  </a:cxn>
                  <a:cxn ang="0">
                    <a:pos x="24" y="85"/>
                  </a:cxn>
                  <a:cxn ang="0">
                    <a:pos x="28" y="85"/>
                  </a:cxn>
                  <a:cxn ang="0">
                    <a:pos x="32" y="83"/>
                  </a:cxn>
                  <a:cxn ang="0">
                    <a:pos x="36" y="81"/>
                  </a:cxn>
                  <a:cxn ang="0">
                    <a:pos x="40" y="79"/>
                  </a:cxn>
                  <a:cxn ang="0">
                    <a:pos x="44" y="76"/>
                  </a:cxn>
                  <a:cxn ang="0">
                    <a:pos x="48" y="73"/>
                  </a:cxn>
                  <a:cxn ang="0">
                    <a:pos x="52" y="70"/>
                  </a:cxn>
                  <a:cxn ang="0">
                    <a:pos x="55" y="66"/>
                  </a:cxn>
                  <a:cxn ang="0">
                    <a:pos x="58" y="62"/>
                  </a:cxn>
                  <a:cxn ang="0">
                    <a:pos x="59" y="58"/>
                  </a:cxn>
                  <a:cxn ang="0">
                    <a:pos x="59" y="50"/>
                  </a:cxn>
                  <a:cxn ang="0">
                    <a:pos x="56" y="42"/>
                  </a:cxn>
                  <a:cxn ang="0">
                    <a:pos x="53" y="35"/>
                  </a:cxn>
                  <a:cxn ang="0">
                    <a:pos x="48" y="29"/>
                  </a:cxn>
                  <a:cxn ang="0">
                    <a:pos x="43" y="23"/>
                  </a:cxn>
                  <a:cxn ang="0">
                    <a:pos x="37" y="17"/>
                  </a:cxn>
                  <a:cxn ang="0">
                    <a:pos x="33" y="12"/>
                  </a:cxn>
                  <a:cxn ang="0">
                    <a:pos x="28" y="8"/>
                  </a:cxn>
                  <a:cxn ang="0">
                    <a:pos x="38" y="0"/>
                  </a:cxn>
                  <a:cxn ang="0">
                    <a:pos x="46" y="8"/>
                  </a:cxn>
                  <a:cxn ang="0">
                    <a:pos x="55" y="16"/>
                  </a:cxn>
                  <a:cxn ang="0">
                    <a:pos x="65" y="23"/>
                  </a:cxn>
                  <a:cxn ang="0">
                    <a:pos x="74" y="30"/>
                  </a:cxn>
                  <a:cxn ang="0">
                    <a:pos x="82" y="38"/>
                  </a:cxn>
                  <a:cxn ang="0">
                    <a:pos x="87" y="47"/>
                  </a:cxn>
                  <a:cxn ang="0">
                    <a:pos x="91" y="57"/>
                  </a:cxn>
                  <a:cxn ang="0">
                    <a:pos x="90" y="69"/>
                  </a:cxn>
                </a:cxnLst>
                <a:rect l="0" t="0" r="r" b="b"/>
                <a:pathLst>
                  <a:path w="92" h="150">
                    <a:moveTo>
                      <a:pt x="90" y="69"/>
                    </a:moveTo>
                    <a:lnTo>
                      <a:pt x="87" y="79"/>
                    </a:lnTo>
                    <a:lnTo>
                      <a:pt x="84" y="90"/>
                    </a:lnTo>
                    <a:lnTo>
                      <a:pt x="81" y="101"/>
                    </a:lnTo>
                    <a:lnTo>
                      <a:pt x="78" y="111"/>
                    </a:lnTo>
                    <a:lnTo>
                      <a:pt x="74" y="121"/>
                    </a:lnTo>
                    <a:lnTo>
                      <a:pt x="70" y="131"/>
                    </a:lnTo>
                    <a:lnTo>
                      <a:pt x="64" y="141"/>
                    </a:lnTo>
                    <a:lnTo>
                      <a:pt x="57" y="149"/>
                    </a:lnTo>
                    <a:lnTo>
                      <a:pt x="52" y="144"/>
                    </a:lnTo>
                    <a:lnTo>
                      <a:pt x="49" y="136"/>
                    </a:lnTo>
                    <a:lnTo>
                      <a:pt x="47" y="126"/>
                    </a:lnTo>
                    <a:lnTo>
                      <a:pt x="45" y="117"/>
                    </a:lnTo>
                    <a:lnTo>
                      <a:pt x="43" y="109"/>
                    </a:lnTo>
                    <a:lnTo>
                      <a:pt x="38" y="103"/>
                    </a:lnTo>
                    <a:lnTo>
                      <a:pt x="31" y="103"/>
                    </a:lnTo>
                    <a:lnTo>
                      <a:pt x="19" y="107"/>
                    </a:lnTo>
                    <a:lnTo>
                      <a:pt x="0" y="92"/>
                    </a:lnTo>
                    <a:lnTo>
                      <a:pt x="2" y="87"/>
                    </a:lnTo>
                    <a:lnTo>
                      <a:pt x="6" y="84"/>
                    </a:lnTo>
                    <a:lnTo>
                      <a:pt x="11" y="83"/>
                    </a:lnTo>
                    <a:lnTo>
                      <a:pt x="15" y="83"/>
                    </a:lnTo>
                    <a:lnTo>
                      <a:pt x="19" y="84"/>
                    </a:lnTo>
                    <a:lnTo>
                      <a:pt x="24" y="85"/>
                    </a:lnTo>
                    <a:lnTo>
                      <a:pt x="28" y="85"/>
                    </a:lnTo>
                    <a:lnTo>
                      <a:pt x="32" y="83"/>
                    </a:lnTo>
                    <a:lnTo>
                      <a:pt x="36" y="81"/>
                    </a:lnTo>
                    <a:lnTo>
                      <a:pt x="40" y="79"/>
                    </a:lnTo>
                    <a:lnTo>
                      <a:pt x="44" y="76"/>
                    </a:lnTo>
                    <a:lnTo>
                      <a:pt x="48" y="73"/>
                    </a:lnTo>
                    <a:lnTo>
                      <a:pt x="52" y="70"/>
                    </a:lnTo>
                    <a:lnTo>
                      <a:pt x="55" y="66"/>
                    </a:lnTo>
                    <a:lnTo>
                      <a:pt x="58" y="62"/>
                    </a:lnTo>
                    <a:lnTo>
                      <a:pt x="59" y="58"/>
                    </a:lnTo>
                    <a:lnTo>
                      <a:pt x="59" y="50"/>
                    </a:lnTo>
                    <a:lnTo>
                      <a:pt x="56" y="42"/>
                    </a:lnTo>
                    <a:lnTo>
                      <a:pt x="53" y="35"/>
                    </a:lnTo>
                    <a:lnTo>
                      <a:pt x="48" y="29"/>
                    </a:lnTo>
                    <a:lnTo>
                      <a:pt x="43" y="23"/>
                    </a:lnTo>
                    <a:lnTo>
                      <a:pt x="37" y="17"/>
                    </a:lnTo>
                    <a:lnTo>
                      <a:pt x="33" y="12"/>
                    </a:lnTo>
                    <a:lnTo>
                      <a:pt x="28" y="8"/>
                    </a:lnTo>
                    <a:lnTo>
                      <a:pt x="38" y="0"/>
                    </a:lnTo>
                    <a:lnTo>
                      <a:pt x="46" y="8"/>
                    </a:lnTo>
                    <a:lnTo>
                      <a:pt x="55" y="16"/>
                    </a:lnTo>
                    <a:lnTo>
                      <a:pt x="65" y="23"/>
                    </a:lnTo>
                    <a:lnTo>
                      <a:pt x="74" y="30"/>
                    </a:lnTo>
                    <a:lnTo>
                      <a:pt x="82" y="38"/>
                    </a:lnTo>
                    <a:lnTo>
                      <a:pt x="87" y="47"/>
                    </a:lnTo>
                    <a:lnTo>
                      <a:pt x="91" y="57"/>
                    </a:lnTo>
                    <a:lnTo>
                      <a:pt x="90" y="69"/>
                    </a:lnTo>
                  </a:path>
                </a:pathLst>
              </a:custGeom>
              <a:solidFill>
                <a:srgbClr val="FFFFFF"/>
              </a:solidFill>
              <a:ln w="9525" cap="rnd">
                <a:noFill/>
                <a:round/>
                <a:headEnd/>
                <a:tailEnd/>
              </a:ln>
              <a:effectLst/>
            </p:spPr>
            <p:txBody>
              <a:bodyPr/>
              <a:lstStyle/>
              <a:p>
                <a:endParaRPr lang="cs-CZ"/>
              </a:p>
            </p:txBody>
          </p:sp>
          <p:sp>
            <p:nvSpPr>
              <p:cNvPr id="88" name="Freeform 86"/>
              <p:cNvSpPr>
                <a:spLocks/>
              </p:cNvSpPr>
              <p:nvPr/>
            </p:nvSpPr>
            <p:spPr bwMode="auto">
              <a:xfrm>
                <a:off x="1546" y="3674"/>
                <a:ext cx="66" cy="44"/>
              </a:xfrm>
              <a:custGeom>
                <a:avLst/>
                <a:gdLst/>
                <a:ahLst/>
                <a:cxnLst>
                  <a:cxn ang="0">
                    <a:pos x="56" y="27"/>
                  </a:cxn>
                  <a:cxn ang="0">
                    <a:pos x="50" y="25"/>
                  </a:cxn>
                  <a:cxn ang="0">
                    <a:pos x="45" y="23"/>
                  </a:cxn>
                  <a:cxn ang="0">
                    <a:pos x="39" y="23"/>
                  </a:cxn>
                  <a:cxn ang="0">
                    <a:pos x="34" y="23"/>
                  </a:cxn>
                  <a:cxn ang="0">
                    <a:pos x="28" y="23"/>
                  </a:cxn>
                  <a:cxn ang="0">
                    <a:pos x="22" y="25"/>
                  </a:cxn>
                  <a:cxn ang="0">
                    <a:pos x="17" y="27"/>
                  </a:cxn>
                  <a:cxn ang="0">
                    <a:pos x="12" y="29"/>
                  </a:cxn>
                  <a:cxn ang="0">
                    <a:pos x="2" y="38"/>
                  </a:cxn>
                  <a:cxn ang="0">
                    <a:pos x="0" y="33"/>
                  </a:cxn>
                  <a:cxn ang="0">
                    <a:pos x="0" y="28"/>
                  </a:cxn>
                  <a:cxn ang="0">
                    <a:pos x="1" y="23"/>
                  </a:cxn>
                  <a:cxn ang="0">
                    <a:pos x="3" y="19"/>
                  </a:cxn>
                  <a:cxn ang="0">
                    <a:pos x="6" y="14"/>
                  </a:cxn>
                  <a:cxn ang="0">
                    <a:pos x="10" y="9"/>
                  </a:cxn>
                  <a:cxn ang="0">
                    <a:pos x="12" y="4"/>
                  </a:cxn>
                  <a:cxn ang="0">
                    <a:pos x="14" y="0"/>
                  </a:cxn>
                  <a:cxn ang="0">
                    <a:pos x="20" y="3"/>
                  </a:cxn>
                  <a:cxn ang="0">
                    <a:pos x="27" y="4"/>
                  </a:cxn>
                  <a:cxn ang="0">
                    <a:pos x="35" y="6"/>
                  </a:cxn>
                  <a:cxn ang="0">
                    <a:pos x="42" y="7"/>
                  </a:cxn>
                  <a:cxn ang="0">
                    <a:pos x="49" y="9"/>
                  </a:cxn>
                  <a:cxn ang="0">
                    <a:pos x="53" y="13"/>
                  </a:cxn>
                  <a:cxn ang="0">
                    <a:pos x="56" y="18"/>
                  </a:cxn>
                  <a:cxn ang="0">
                    <a:pos x="56" y="27"/>
                  </a:cxn>
                </a:cxnLst>
                <a:rect l="0" t="0" r="r" b="b"/>
                <a:pathLst>
                  <a:path w="57" h="39">
                    <a:moveTo>
                      <a:pt x="56" y="27"/>
                    </a:moveTo>
                    <a:lnTo>
                      <a:pt x="50" y="25"/>
                    </a:lnTo>
                    <a:lnTo>
                      <a:pt x="45" y="23"/>
                    </a:lnTo>
                    <a:lnTo>
                      <a:pt x="39" y="23"/>
                    </a:lnTo>
                    <a:lnTo>
                      <a:pt x="34" y="23"/>
                    </a:lnTo>
                    <a:lnTo>
                      <a:pt x="28" y="23"/>
                    </a:lnTo>
                    <a:lnTo>
                      <a:pt x="22" y="25"/>
                    </a:lnTo>
                    <a:lnTo>
                      <a:pt x="17" y="27"/>
                    </a:lnTo>
                    <a:lnTo>
                      <a:pt x="12" y="29"/>
                    </a:lnTo>
                    <a:lnTo>
                      <a:pt x="2" y="38"/>
                    </a:lnTo>
                    <a:lnTo>
                      <a:pt x="0" y="33"/>
                    </a:lnTo>
                    <a:lnTo>
                      <a:pt x="0" y="28"/>
                    </a:lnTo>
                    <a:lnTo>
                      <a:pt x="1" y="23"/>
                    </a:lnTo>
                    <a:lnTo>
                      <a:pt x="3" y="19"/>
                    </a:lnTo>
                    <a:lnTo>
                      <a:pt x="6" y="14"/>
                    </a:lnTo>
                    <a:lnTo>
                      <a:pt x="10" y="9"/>
                    </a:lnTo>
                    <a:lnTo>
                      <a:pt x="12" y="4"/>
                    </a:lnTo>
                    <a:lnTo>
                      <a:pt x="14" y="0"/>
                    </a:lnTo>
                    <a:lnTo>
                      <a:pt x="20" y="3"/>
                    </a:lnTo>
                    <a:lnTo>
                      <a:pt x="27" y="4"/>
                    </a:lnTo>
                    <a:lnTo>
                      <a:pt x="35" y="6"/>
                    </a:lnTo>
                    <a:lnTo>
                      <a:pt x="42" y="7"/>
                    </a:lnTo>
                    <a:lnTo>
                      <a:pt x="49" y="9"/>
                    </a:lnTo>
                    <a:lnTo>
                      <a:pt x="53" y="13"/>
                    </a:lnTo>
                    <a:lnTo>
                      <a:pt x="56" y="18"/>
                    </a:lnTo>
                    <a:lnTo>
                      <a:pt x="56" y="27"/>
                    </a:lnTo>
                  </a:path>
                </a:pathLst>
              </a:custGeom>
              <a:solidFill>
                <a:srgbClr val="FFFFFF"/>
              </a:solidFill>
              <a:ln w="9525" cap="rnd">
                <a:noFill/>
                <a:round/>
                <a:headEnd/>
                <a:tailEnd/>
              </a:ln>
              <a:effectLst/>
            </p:spPr>
            <p:txBody>
              <a:bodyPr/>
              <a:lstStyle/>
              <a:p>
                <a:endParaRPr lang="cs-CZ"/>
              </a:p>
            </p:txBody>
          </p:sp>
          <p:sp>
            <p:nvSpPr>
              <p:cNvPr id="89" name="Freeform 87"/>
              <p:cNvSpPr>
                <a:spLocks/>
              </p:cNvSpPr>
              <p:nvPr/>
            </p:nvSpPr>
            <p:spPr bwMode="auto">
              <a:xfrm>
                <a:off x="1854" y="3712"/>
                <a:ext cx="73" cy="41"/>
              </a:xfrm>
              <a:custGeom>
                <a:avLst/>
                <a:gdLst/>
                <a:ahLst/>
                <a:cxnLst>
                  <a:cxn ang="0">
                    <a:pos x="0" y="35"/>
                  </a:cxn>
                  <a:cxn ang="0">
                    <a:pos x="58" y="0"/>
                  </a:cxn>
                  <a:cxn ang="0">
                    <a:pos x="62" y="0"/>
                  </a:cxn>
                  <a:cxn ang="0">
                    <a:pos x="0" y="35"/>
                  </a:cxn>
                </a:cxnLst>
                <a:rect l="0" t="0" r="r" b="b"/>
                <a:pathLst>
                  <a:path w="63" h="36">
                    <a:moveTo>
                      <a:pt x="0" y="35"/>
                    </a:moveTo>
                    <a:lnTo>
                      <a:pt x="58" y="0"/>
                    </a:lnTo>
                    <a:lnTo>
                      <a:pt x="62" y="0"/>
                    </a:lnTo>
                    <a:lnTo>
                      <a:pt x="0" y="35"/>
                    </a:lnTo>
                  </a:path>
                </a:pathLst>
              </a:custGeom>
              <a:solidFill>
                <a:srgbClr val="000000"/>
              </a:solidFill>
              <a:ln w="9525" cap="rnd">
                <a:noFill/>
                <a:round/>
                <a:headEnd/>
                <a:tailEnd/>
              </a:ln>
              <a:effectLst/>
            </p:spPr>
            <p:txBody>
              <a:bodyPr/>
              <a:lstStyle/>
              <a:p>
                <a:endParaRPr lang="cs-CZ"/>
              </a:p>
            </p:txBody>
          </p:sp>
          <p:sp>
            <p:nvSpPr>
              <p:cNvPr id="90" name="Freeform 88"/>
              <p:cNvSpPr>
                <a:spLocks/>
              </p:cNvSpPr>
              <p:nvPr/>
            </p:nvSpPr>
            <p:spPr bwMode="auto">
              <a:xfrm>
                <a:off x="1889" y="3766"/>
                <a:ext cx="93" cy="110"/>
              </a:xfrm>
              <a:custGeom>
                <a:avLst/>
                <a:gdLst/>
                <a:ahLst/>
                <a:cxnLst>
                  <a:cxn ang="0">
                    <a:pos x="44" y="41"/>
                  </a:cxn>
                  <a:cxn ang="0">
                    <a:pos x="80" y="29"/>
                  </a:cxn>
                  <a:cxn ang="0">
                    <a:pos x="50" y="87"/>
                  </a:cxn>
                  <a:cxn ang="0">
                    <a:pos x="20" y="98"/>
                  </a:cxn>
                  <a:cxn ang="0">
                    <a:pos x="0" y="16"/>
                  </a:cxn>
                  <a:cxn ang="0">
                    <a:pos x="40" y="0"/>
                  </a:cxn>
                  <a:cxn ang="0">
                    <a:pos x="44" y="41"/>
                  </a:cxn>
                </a:cxnLst>
                <a:rect l="0" t="0" r="r" b="b"/>
                <a:pathLst>
                  <a:path w="81" h="99">
                    <a:moveTo>
                      <a:pt x="44" y="41"/>
                    </a:moveTo>
                    <a:lnTo>
                      <a:pt x="80" y="29"/>
                    </a:lnTo>
                    <a:lnTo>
                      <a:pt x="50" y="87"/>
                    </a:lnTo>
                    <a:lnTo>
                      <a:pt x="20" y="98"/>
                    </a:lnTo>
                    <a:lnTo>
                      <a:pt x="0" y="16"/>
                    </a:lnTo>
                    <a:lnTo>
                      <a:pt x="40" y="0"/>
                    </a:lnTo>
                    <a:lnTo>
                      <a:pt x="44" y="41"/>
                    </a:lnTo>
                  </a:path>
                </a:pathLst>
              </a:custGeom>
              <a:solidFill>
                <a:srgbClr val="000000"/>
              </a:solidFill>
              <a:ln w="9525" cap="rnd">
                <a:noFill/>
                <a:round/>
                <a:headEnd/>
                <a:tailEnd/>
              </a:ln>
              <a:effectLst/>
            </p:spPr>
            <p:txBody>
              <a:bodyPr/>
              <a:lstStyle/>
              <a:p>
                <a:endParaRPr lang="cs-CZ"/>
              </a:p>
            </p:txBody>
          </p:sp>
          <p:sp>
            <p:nvSpPr>
              <p:cNvPr id="91" name="Freeform 89"/>
              <p:cNvSpPr>
                <a:spLocks/>
              </p:cNvSpPr>
              <p:nvPr/>
            </p:nvSpPr>
            <p:spPr bwMode="auto">
              <a:xfrm>
                <a:off x="1899" y="3777"/>
                <a:ext cx="38" cy="88"/>
              </a:xfrm>
              <a:custGeom>
                <a:avLst/>
                <a:gdLst/>
                <a:ahLst/>
                <a:cxnLst>
                  <a:cxn ang="0">
                    <a:pos x="23" y="0"/>
                  </a:cxn>
                  <a:cxn ang="0">
                    <a:pos x="23" y="9"/>
                  </a:cxn>
                  <a:cxn ang="0">
                    <a:pos x="24" y="18"/>
                  </a:cxn>
                  <a:cxn ang="0">
                    <a:pos x="25" y="27"/>
                  </a:cxn>
                  <a:cxn ang="0">
                    <a:pos x="27" y="36"/>
                  </a:cxn>
                  <a:cxn ang="0">
                    <a:pos x="28" y="46"/>
                  </a:cxn>
                  <a:cxn ang="0">
                    <a:pos x="30" y="54"/>
                  </a:cxn>
                  <a:cxn ang="0">
                    <a:pos x="31" y="63"/>
                  </a:cxn>
                  <a:cxn ang="0">
                    <a:pos x="32" y="71"/>
                  </a:cxn>
                  <a:cxn ang="0">
                    <a:pos x="31" y="73"/>
                  </a:cxn>
                  <a:cxn ang="0">
                    <a:pos x="27" y="75"/>
                  </a:cxn>
                  <a:cxn ang="0">
                    <a:pos x="22" y="77"/>
                  </a:cxn>
                  <a:cxn ang="0">
                    <a:pos x="17" y="78"/>
                  </a:cxn>
                  <a:cxn ang="0">
                    <a:pos x="14" y="70"/>
                  </a:cxn>
                  <a:cxn ang="0">
                    <a:pos x="11" y="62"/>
                  </a:cxn>
                  <a:cxn ang="0">
                    <a:pos x="8" y="53"/>
                  </a:cxn>
                  <a:cxn ang="0">
                    <a:pos x="6" y="44"/>
                  </a:cxn>
                  <a:cxn ang="0">
                    <a:pos x="4" y="35"/>
                  </a:cxn>
                  <a:cxn ang="0">
                    <a:pos x="3" y="26"/>
                  </a:cxn>
                  <a:cxn ang="0">
                    <a:pos x="1" y="18"/>
                  </a:cxn>
                  <a:cxn ang="0">
                    <a:pos x="0" y="9"/>
                  </a:cxn>
                  <a:cxn ang="0">
                    <a:pos x="2" y="7"/>
                  </a:cxn>
                  <a:cxn ang="0">
                    <a:pos x="5" y="5"/>
                  </a:cxn>
                  <a:cxn ang="0">
                    <a:pos x="8" y="4"/>
                  </a:cxn>
                  <a:cxn ang="0">
                    <a:pos x="11" y="3"/>
                  </a:cxn>
                  <a:cxn ang="0">
                    <a:pos x="14" y="2"/>
                  </a:cxn>
                  <a:cxn ang="0">
                    <a:pos x="16" y="1"/>
                  </a:cxn>
                  <a:cxn ang="0">
                    <a:pos x="20" y="0"/>
                  </a:cxn>
                  <a:cxn ang="0">
                    <a:pos x="23" y="0"/>
                  </a:cxn>
                </a:cxnLst>
                <a:rect l="0" t="0" r="r" b="b"/>
                <a:pathLst>
                  <a:path w="33" h="79">
                    <a:moveTo>
                      <a:pt x="23" y="0"/>
                    </a:moveTo>
                    <a:lnTo>
                      <a:pt x="23" y="9"/>
                    </a:lnTo>
                    <a:lnTo>
                      <a:pt x="24" y="18"/>
                    </a:lnTo>
                    <a:lnTo>
                      <a:pt x="25" y="27"/>
                    </a:lnTo>
                    <a:lnTo>
                      <a:pt x="27" y="36"/>
                    </a:lnTo>
                    <a:lnTo>
                      <a:pt x="28" y="46"/>
                    </a:lnTo>
                    <a:lnTo>
                      <a:pt x="30" y="54"/>
                    </a:lnTo>
                    <a:lnTo>
                      <a:pt x="31" y="63"/>
                    </a:lnTo>
                    <a:lnTo>
                      <a:pt x="32" y="71"/>
                    </a:lnTo>
                    <a:lnTo>
                      <a:pt x="31" y="73"/>
                    </a:lnTo>
                    <a:lnTo>
                      <a:pt x="27" y="75"/>
                    </a:lnTo>
                    <a:lnTo>
                      <a:pt x="22" y="77"/>
                    </a:lnTo>
                    <a:lnTo>
                      <a:pt x="17" y="78"/>
                    </a:lnTo>
                    <a:lnTo>
                      <a:pt x="14" y="70"/>
                    </a:lnTo>
                    <a:lnTo>
                      <a:pt x="11" y="62"/>
                    </a:lnTo>
                    <a:lnTo>
                      <a:pt x="8" y="53"/>
                    </a:lnTo>
                    <a:lnTo>
                      <a:pt x="6" y="44"/>
                    </a:lnTo>
                    <a:lnTo>
                      <a:pt x="4" y="35"/>
                    </a:lnTo>
                    <a:lnTo>
                      <a:pt x="3" y="26"/>
                    </a:lnTo>
                    <a:lnTo>
                      <a:pt x="1" y="18"/>
                    </a:lnTo>
                    <a:lnTo>
                      <a:pt x="0" y="9"/>
                    </a:lnTo>
                    <a:lnTo>
                      <a:pt x="2" y="7"/>
                    </a:lnTo>
                    <a:lnTo>
                      <a:pt x="5" y="5"/>
                    </a:lnTo>
                    <a:lnTo>
                      <a:pt x="8" y="4"/>
                    </a:lnTo>
                    <a:lnTo>
                      <a:pt x="11" y="3"/>
                    </a:lnTo>
                    <a:lnTo>
                      <a:pt x="14" y="2"/>
                    </a:lnTo>
                    <a:lnTo>
                      <a:pt x="16" y="1"/>
                    </a:lnTo>
                    <a:lnTo>
                      <a:pt x="20" y="0"/>
                    </a:lnTo>
                    <a:lnTo>
                      <a:pt x="23" y="0"/>
                    </a:lnTo>
                  </a:path>
                </a:pathLst>
              </a:custGeom>
              <a:solidFill>
                <a:srgbClr val="CCCCCC"/>
              </a:solidFill>
              <a:ln w="9525" cap="rnd">
                <a:noFill/>
                <a:round/>
                <a:headEnd/>
                <a:tailEnd/>
              </a:ln>
              <a:effectLst/>
            </p:spPr>
            <p:txBody>
              <a:bodyPr/>
              <a:lstStyle/>
              <a:p>
                <a:endParaRPr lang="cs-CZ"/>
              </a:p>
            </p:txBody>
          </p:sp>
          <p:sp>
            <p:nvSpPr>
              <p:cNvPr id="92" name="Freeform 90"/>
              <p:cNvSpPr>
                <a:spLocks/>
              </p:cNvSpPr>
              <p:nvPr/>
            </p:nvSpPr>
            <p:spPr bwMode="auto">
              <a:xfrm>
                <a:off x="1302" y="3784"/>
                <a:ext cx="446" cy="361"/>
              </a:xfrm>
              <a:custGeom>
                <a:avLst/>
                <a:gdLst/>
                <a:ahLst/>
                <a:cxnLst>
                  <a:cxn ang="0">
                    <a:pos x="382" y="18"/>
                  </a:cxn>
                  <a:cxn ang="0">
                    <a:pos x="373" y="53"/>
                  </a:cxn>
                  <a:cxn ang="0">
                    <a:pos x="360" y="87"/>
                  </a:cxn>
                  <a:cxn ang="0">
                    <a:pos x="344" y="120"/>
                  </a:cxn>
                  <a:cxn ang="0">
                    <a:pos x="324" y="151"/>
                  </a:cxn>
                  <a:cxn ang="0">
                    <a:pos x="302" y="181"/>
                  </a:cxn>
                  <a:cxn ang="0">
                    <a:pos x="278" y="208"/>
                  </a:cxn>
                  <a:cxn ang="0">
                    <a:pos x="252" y="233"/>
                  </a:cxn>
                  <a:cxn ang="0">
                    <a:pos x="239" y="250"/>
                  </a:cxn>
                  <a:cxn ang="0">
                    <a:pos x="225" y="262"/>
                  </a:cxn>
                  <a:cxn ang="0">
                    <a:pos x="211" y="274"/>
                  </a:cxn>
                  <a:cxn ang="0">
                    <a:pos x="196" y="284"/>
                  </a:cxn>
                  <a:cxn ang="0">
                    <a:pos x="181" y="294"/>
                  </a:cxn>
                  <a:cxn ang="0">
                    <a:pos x="165" y="303"/>
                  </a:cxn>
                  <a:cxn ang="0">
                    <a:pos x="148" y="311"/>
                  </a:cxn>
                  <a:cxn ang="0">
                    <a:pos x="132" y="317"/>
                  </a:cxn>
                  <a:cxn ang="0">
                    <a:pos x="115" y="323"/>
                  </a:cxn>
                  <a:cxn ang="0">
                    <a:pos x="100" y="321"/>
                  </a:cxn>
                  <a:cxn ang="0">
                    <a:pos x="83" y="319"/>
                  </a:cxn>
                  <a:cxn ang="0">
                    <a:pos x="66" y="316"/>
                  </a:cxn>
                  <a:cxn ang="0">
                    <a:pos x="50" y="312"/>
                  </a:cxn>
                  <a:cxn ang="0">
                    <a:pos x="35" y="307"/>
                  </a:cxn>
                  <a:cxn ang="0">
                    <a:pos x="22" y="298"/>
                  </a:cxn>
                  <a:cxn ang="0">
                    <a:pos x="12" y="286"/>
                  </a:cxn>
                  <a:cxn ang="0">
                    <a:pos x="4" y="269"/>
                  </a:cxn>
                  <a:cxn ang="0">
                    <a:pos x="7" y="257"/>
                  </a:cxn>
                  <a:cxn ang="0">
                    <a:pos x="22" y="254"/>
                  </a:cxn>
                  <a:cxn ang="0">
                    <a:pos x="35" y="251"/>
                  </a:cxn>
                  <a:cxn ang="0">
                    <a:pos x="50" y="247"/>
                  </a:cxn>
                  <a:cxn ang="0">
                    <a:pos x="64" y="243"/>
                  </a:cxn>
                  <a:cxn ang="0">
                    <a:pos x="78" y="241"/>
                  </a:cxn>
                  <a:cxn ang="0">
                    <a:pos x="93" y="238"/>
                  </a:cxn>
                  <a:cxn ang="0">
                    <a:pos x="108" y="237"/>
                  </a:cxn>
                  <a:cxn ang="0">
                    <a:pos x="128" y="232"/>
                  </a:cxn>
                  <a:cxn ang="0">
                    <a:pos x="150" y="219"/>
                  </a:cxn>
                  <a:cxn ang="0">
                    <a:pos x="167" y="203"/>
                  </a:cxn>
                  <a:cxn ang="0">
                    <a:pos x="181" y="184"/>
                  </a:cxn>
                  <a:cxn ang="0">
                    <a:pos x="193" y="165"/>
                  </a:cxn>
                  <a:cxn ang="0">
                    <a:pos x="205" y="145"/>
                  </a:cxn>
                  <a:cxn ang="0">
                    <a:pos x="218" y="125"/>
                  </a:cxn>
                  <a:cxn ang="0">
                    <a:pos x="235" y="106"/>
                  </a:cxn>
                  <a:cxn ang="0">
                    <a:pos x="248" y="93"/>
                  </a:cxn>
                  <a:cxn ang="0">
                    <a:pos x="248" y="87"/>
                  </a:cxn>
                  <a:cxn ang="0">
                    <a:pos x="241" y="82"/>
                  </a:cxn>
                  <a:cxn ang="0">
                    <a:pos x="235" y="76"/>
                  </a:cxn>
                  <a:cxn ang="0">
                    <a:pos x="242" y="66"/>
                  </a:cxn>
                  <a:cxn ang="0">
                    <a:pos x="259" y="53"/>
                  </a:cxn>
                  <a:cxn ang="0">
                    <a:pos x="276" y="41"/>
                  </a:cxn>
                  <a:cxn ang="0">
                    <a:pos x="294" y="29"/>
                  </a:cxn>
                  <a:cxn ang="0">
                    <a:pos x="313" y="18"/>
                  </a:cxn>
                  <a:cxn ang="0">
                    <a:pos x="332" y="9"/>
                  </a:cxn>
                  <a:cxn ang="0">
                    <a:pos x="352" y="2"/>
                  </a:cxn>
                  <a:cxn ang="0">
                    <a:pos x="373" y="0"/>
                  </a:cxn>
                </a:cxnLst>
                <a:rect l="0" t="0" r="r" b="b"/>
                <a:pathLst>
                  <a:path w="385" h="324">
                    <a:moveTo>
                      <a:pt x="384" y="0"/>
                    </a:moveTo>
                    <a:lnTo>
                      <a:pt x="382" y="18"/>
                    </a:lnTo>
                    <a:lnTo>
                      <a:pt x="378" y="36"/>
                    </a:lnTo>
                    <a:lnTo>
                      <a:pt x="373" y="53"/>
                    </a:lnTo>
                    <a:lnTo>
                      <a:pt x="367" y="71"/>
                    </a:lnTo>
                    <a:lnTo>
                      <a:pt x="360" y="87"/>
                    </a:lnTo>
                    <a:lnTo>
                      <a:pt x="352" y="104"/>
                    </a:lnTo>
                    <a:lnTo>
                      <a:pt x="344" y="120"/>
                    </a:lnTo>
                    <a:lnTo>
                      <a:pt x="334" y="136"/>
                    </a:lnTo>
                    <a:lnTo>
                      <a:pt x="324" y="151"/>
                    </a:lnTo>
                    <a:lnTo>
                      <a:pt x="314" y="166"/>
                    </a:lnTo>
                    <a:lnTo>
                      <a:pt x="302" y="181"/>
                    </a:lnTo>
                    <a:lnTo>
                      <a:pt x="290" y="195"/>
                    </a:lnTo>
                    <a:lnTo>
                      <a:pt x="278" y="208"/>
                    </a:lnTo>
                    <a:lnTo>
                      <a:pt x="266" y="220"/>
                    </a:lnTo>
                    <a:lnTo>
                      <a:pt x="252" y="233"/>
                    </a:lnTo>
                    <a:lnTo>
                      <a:pt x="239" y="245"/>
                    </a:lnTo>
                    <a:lnTo>
                      <a:pt x="239" y="250"/>
                    </a:lnTo>
                    <a:lnTo>
                      <a:pt x="232" y="257"/>
                    </a:lnTo>
                    <a:lnTo>
                      <a:pt x="225" y="262"/>
                    </a:lnTo>
                    <a:lnTo>
                      <a:pt x="218" y="268"/>
                    </a:lnTo>
                    <a:lnTo>
                      <a:pt x="211" y="274"/>
                    </a:lnTo>
                    <a:lnTo>
                      <a:pt x="204" y="279"/>
                    </a:lnTo>
                    <a:lnTo>
                      <a:pt x="196" y="284"/>
                    </a:lnTo>
                    <a:lnTo>
                      <a:pt x="189" y="289"/>
                    </a:lnTo>
                    <a:lnTo>
                      <a:pt x="181" y="294"/>
                    </a:lnTo>
                    <a:lnTo>
                      <a:pt x="173" y="298"/>
                    </a:lnTo>
                    <a:lnTo>
                      <a:pt x="165" y="303"/>
                    </a:lnTo>
                    <a:lnTo>
                      <a:pt x="157" y="307"/>
                    </a:lnTo>
                    <a:lnTo>
                      <a:pt x="148" y="311"/>
                    </a:lnTo>
                    <a:lnTo>
                      <a:pt x="140" y="314"/>
                    </a:lnTo>
                    <a:lnTo>
                      <a:pt x="132" y="317"/>
                    </a:lnTo>
                    <a:lnTo>
                      <a:pt x="124" y="320"/>
                    </a:lnTo>
                    <a:lnTo>
                      <a:pt x="115" y="323"/>
                    </a:lnTo>
                    <a:lnTo>
                      <a:pt x="108" y="322"/>
                    </a:lnTo>
                    <a:lnTo>
                      <a:pt x="100" y="321"/>
                    </a:lnTo>
                    <a:lnTo>
                      <a:pt x="91" y="320"/>
                    </a:lnTo>
                    <a:lnTo>
                      <a:pt x="83" y="319"/>
                    </a:lnTo>
                    <a:lnTo>
                      <a:pt x="74" y="317"/>
                    </a:lnTo>
                    <a:lnTo>
                      <a:pt x="66" y="316"/>
                    </a:lnTo>
                    <a:lnTo>
                      <a:pt x="58" y="315"/>
                    </a:lnTo>
                    <a:lnTo>
                      <a:pt x="50" y="312"/>
                    </a:lnTo>
                    <a:lnTo>
                      <a:pt x="43" y="309"/>
                    </a:lnTo>
                    <a:lnTo>
                      <a:pt x="35" y="307"/>
                    </a:lnTo>
                    <a:lnTo>
                      <a:pt x="28" y="303"/>
                    </a:lnTo>
                    <a:lnTo>
                      <a:pt x="22" y="298"/>
                    </a:lnTo>
                    <a:lnTo>
                      <a:pt x="16" y="292"/>
                    </a:lnTo>
                    <a:lnTo>
                      <a:pt x="12" y="286"/>
                    </a:lnTo>
                    <a:lnTo>
                      <a:pt x="8" y="278"/>
                    </a:lnTo>
                    <a:lnTo>
                      <a:pt x="4" y="269"/>
                    </a:lnTo>
                    <a:lnTo>
                      <a:pt x="0" y="258"/>
                    </a:lnTo>
                    <a:lnTo>
                      <a:pt x="7" y="257"/>
                    </a:lnTo>
                    <a:lnTo>
                      <a:pt x="14" y="256"/>
                    </a:lnTo>
                    <a:lnTo>
                      <a:pt x="22" y="254"/>
                    </a:lnTo>
                    <a:lnTo>
                      <a:pt x="28" y="253"/>
                    </a:lnTo>
                    <a:lnTo>
                      <a:pt x="35" y="251"/>
                    </a:lnTo>
                    <a:lnTo>
                      <a:pt x="42" y="249"/>
                    </a:lnTo>
                    <a:lnTo>
                      <a:pt x="50" y="247"/>
                    </a:lnTo>
                    <a:lnTo>
                      <a:pt x="57" y="245"/>
                    </a:lnTo>
                    <a:lnTo>
                      <a:pt x="64" y="243"/>
                    </a:lnTo>
                    <a:lnTo>
                      <a:pt x="71" y="242"/>
                    </a:lnTo>
                    <a:lnTo>
                      <a:pt x="78" y="241"/>
                    </a:lnTo>
                    <a:lnTo>
                      <a:pt x="85" y="239"/>
                    </a:lnTo>
                    <a:lnTo>
                      <a:pt x="93" y="238"/>
                    </a:lnTo>
                    <a:lnTo>
                      <a:pt x="100" y="237"/>
                    </a:lnTo>
                    <a:lnTo>
                      <a:pt x="108" y="237"/>
                    </a:lnTo>
                    <a:lnTo>
                      <a:pt x="115" y="237"/>
                    </a:lnTo>
                    <a:lnTo>
                      <a:pt x="128" y="232"/>
                    </a:lnTo>
                    <a:lnTo>
                      <a:pt x="140" y="226"/>
                    </a:lnTo>
                    <a:lnTo>
                      <a:pt x="150" y="219"/>
                    </a:lnTo>
                    <a:lnTo>
                      <a:pt x="159" y="211"/>
                    </a:lnTo>
                    <a:lnTo>
                      <a:pt x="167" y="203"/>
                    </a:lnTo>
                    <a:lnTo>
                      <a:pt x="174" y="193"/>
                    </a:lnTo>
                    <a:lnTo>
                      <a:pt x="181" y="184"/>
                    </a:lnTo>
                    <a:lnTo>
                      <a:pt x="187" y="175"/>
                    </a:lnTo>
                    <a:lnTo>
                      <a:pt x="193" y="165"/>
                    </a:lnTo>
                    <a:lnTo>
                      <a:pt x="199" y="155"/>
                    </a:lnTo>
                    <a:lnTo>
                      <a:pt x="205" y="145"/>
                    </a:lnTo>
                    <a:lnTo>
                      <a:pt x="212" y="135"/>
                    </a:lnTo>
                    <a:lnTo>
                      <a:pt x="218" y="125"/>
                    </a:lnTo>
                    <a:lnTo>
                      <a:pt x="226" y="115"/>
                    </a:lnTo>
                    <a:lnTo>
                      <a:pt x="235" y="106"/>
                    </a:lnTo>
                    <a:lnTo>
                      <a:pt x="245" y="97"/>
                    </a:lnTo>
                    <a:lnTo>
                      <a:pt x="248" y="93"/>
                    </a:lnTo>
                    <a:lnTo>
                      <a:pt x="249" y="90"/>
                    </a:lnTo>
                    <a:lnTo>
                      <a:pt x="248" y="87"/>
                    </a:lnTo>
                    <a:lnTo>
                      <a:pt x="245" y="84"/>
                    </a:lnTo>
                    <a:lnTo>
                      <a:pt x="241" y="82"/>
                    </a:lnTo>
                    <a:lnTo>
                      <a:pt x="238" y="79"/>
                    </a:lnTo>
                    <a:lnTo>
                      <a:pt x="235" y="76"/>
                    </a:lnTo>
                    <a:lnTo>
                      <a:pt x="234" y="72"/>
                    </a:lnTo>
                    <a:lnTo>
                      <a:pt x="242" y="66"/>
                    </a:lnTo>
                    <a:lnTo>
                      <a:pt x="251" y="60"/>
                    </a:lnTo>
                    <a:lnTo>
                      <a:pt x="259" y="53"/>
                    </a:lnTo>
                    <a:lnTo>
                      <a:pt x="267" y="47"/>
                    </a:lnTo>
                    <a:lnTo>
                      <a:pt x="276" y="41"/>
                    </a:lnTo>
                    <a:lnTo>
                      <a:pt x="285" y="34"/>
                    </a:lnTo>
                    <a:lnTo>
                      <a:pt x="294" y="29"/>
                    </a:lnTo>
                    <a:lnTo>
                      <a:pt x="303" y="23"/>
                    </a:lnTo>
                    <a:lnTo>
                      <a:pt x="313" y="18"/>
                    </a:lnTo>
                    <a:lnTo>
                      <a:pt x="322" y="13"/>
                    </a:lnTo>
                    <a:lnTo>
                      <a:pt x="332" y="9"/>
                    </a:lnTo>
                    <a:lnTo>
                      <a:pt x="342" y="5"/>
                    </a:lnTo>
                    <a:lnTo>
                      <a:pt x="352" y="2"/>
                    </a:lnTo>
                    <a:lnTo>
                      <a:pt x="363" y="1"/>
                    </a:lnTo>
                    <a:lnTo>
                      <a:pt x="373" y="0"/>
                    </a:lnTo>
                    <a:lnTo>
                      <a:pt x="384" y="0"/>
                    </a:lnTo>
                  </a:path>
                </a:pathLst>
              </a:custGeom>
              <a:solidFill>
                <a:srgbClr val="7F7F7F"/>
              </a:solidFill>
              <a:ln w="9525" cap="rnd">
                <a:noFill/>
                <a:round/>
                <a:headEnd/>
                <a:tailEnd/>
              </a:ln>
              <a:effectLst/>
            </p:spPr>
            <p:txBody>
              <a:bodyPr/>
              <a:lstStyle/>
              <a:p>
                <a:endParaRPr lang="cs-CZ"/>
              </a:p>
            </p:txBody>
          </p:sp>
          <p:sp>
            <p:nvSpPr>
              <p:cNvPr id="93" name="Freeform 91"/>
              <p:cNvSpPr>
                <a:spLocks/>
              </p:cNvSpPr>
              <p:nvPr/>
            </p:nvSpPr>
            <p:spPr bwMode="auto">
              <a:xfrm>
                <a:off x="1440" y="3787"/>
                <a:ext cx="52" cy="92"/>
              </a:xfrm>
              <a:custGeom>
                <a:avLst/>
                <a:gdLst/>
                <a:ahLst/>
                <a:cxnLst>
                  <a:cxn ang="0">
                    <a:pos x="44" y="81"/>
                  </a:cxn>
                  <a:cxn ang="0">
                    <a:pos x="38" y="71"/>
                  </a:cxn>
                  <a:cxn ang="0">
                    <a:pos x="32" y="61"/>
                  </a:cxn>
                  <a:cxn ang="0">
                    <a:pos x="27" y="51"/>
                  </a:cxn>
                  <a:cxn ang="0">
                    <a:pos x="22" y="41"/>
                  </a:cxn>
                  <a:cxn ang="0">
                    <a:pos x="17" y="31"/>
                  </a:cxn>
                  <a:cxn ang="0">
                    <a:pos x="12" y="21"/>
                  </a:cxn>
                  <a:cxn ang="0">
                    <a:pos x="6" y="11"/>
                  </a:cxn>
                  <a:cxn ang="0">
                    <a:pos x="0" y="0"/>
                  </a:cxn>
                  <a:cxn ang="0">
                    <a:pos x="7" y="9"/>
                  </a:cxn>
                  <a:cxn ang="0">
                    <a:pos x="13" y="19"/>
                  </a:cxn>
                  <a:cxn ang="0">
                    <a:pos x="18" y="29"/>
                  </a:cxn>
                  <a:cxn ang="0">
                    <a:pos x="24" y="39"/>
                  </a:cxn>
                  <a:cxn ang="0">
                    <a:pos x="28" y="50"/>
                  </a:cxn>
                  <a:cxn ang="0">
                    <a:pos x="33" y="60"/>
                  </a:cxn>
                  <a:cxn ang="0">
                    <a:pos x="38" y="71"/>
                  </a:cxn>
                  <a:cxn ang="0">
                    <a:pos x="44" y="81"/>
                  </a:cxn>
                </a:cxnLst>
                <a:rect l="0" t="0" r="r" b="b"/>
                <a:pathLst>
                  <a:path w="45" h="82">
                    <a:moveTo>
                      <a:pt x="44" y="81"/>
                    </a:moveTo>
                    <a:lnTo>
                      <a:pt x="38" y="71"/>
                    </a:lnTo>
                    <a:lnTo>
                      <a:pt x="32" y="61"/>
                    </a:lnTo>
                    <a:lnTo>
                      <a:pt x="27" y="51"/>
                    </a:lnTo>
                    <a:lnTo>
                      <a:pt x="22" y="41"/>
                    </a:lnTo>
                    <a:lnTo>
                      <a:pt x="17" y="31"/>
                    </a:lnTo>
                    <a:lnTo>
                      <a:pt x="12" y="21"/>
                    </a:lnTo>
                    <a:lnTo>
                      <a:pt x="6" y="11"/>
                    </a:lnTo>
                    <a:lnTo>
                      <a:pt x="0" y="0"/>
                    </a:lnTo>
                    <a:lnTo>
                      <a:pt x="7" y="9"/>
                    </a:lnTo>
                    <a:lnTo>
                      <a:pt x="13" y="19"/>
                    </a:lnTo>
                    <a:lnTo>
                      <a:pt x="18" y="29"/>
                    </a:lnTo>
                    <a:lnTo>
                      <a:pt x="24" y="39"/>
                    </a:lnTo>
                    <a:lnTo>
                      <a:pt x="28" y="50"/>
                    </a:lnTo>
                    <a:lnTo>
                      <a:pt x="33" y="60"/>
                    </a:lnTo>
                    <a:lnTo>
                      <a:pt x="38" y="71"/>
                    </a:lnTo>
                    <a:lnTo>
                      <a:pt x="44" y="81"/>
                    </a:lnTo>
                  </a:path>
                </a:pathLst>
              </a:custGeom>
              <a:solidFill>
                <a:srgbClr val="000000"/>
              </a:solidFill>
              <a:ln w="9525" cap="rnd">
                <a:noFill/>
                <a:round/>
                <a:headEnd/>
                <a:tailEnd/>
              </a:ln>
              <a:effectLst/>
            </p:spPr>
            <p:txBody>
              <a:bodyPr/>
              <a:lstStyle/>
              <a:p>
                <a:endParaRPr lang="cs-CZ"/>
              </a:p>
            </p:txBody>
          </p:sp>
          <p:sp>
            <p:nvSpPr>
              <p:cNvPr id="94" name="Freeform 92"/>
              <p:cNvSpPr>
                <a:spLocks/>
              </p:cNvSpPr>
              <p:nvPr/>
            </p:nvSpPr>
            <p:spPr bwMode="auto">
              <a:xfrm>
                <a:off x="1941" y="3811"/>
                <a:ext cx="25" cy="37"/>
              </a:xfrm>
              <a:custGeom>
                <a:avLst/>
                <a:gdLst/>
                <a:ahLst/>
                <a:cxnLst>
                  <a:cxn ang="0">
                    <a:pos x="4" y="33"/>
                  </a:cxn>
                  <a:cxn ang="0">
                    <a:pos x="0" y="8"/>
                  </a:cxn>
                  <a:cxn ang="0">
                    <a:pos x="21" y="0"/>
                  </a:cxn>
                  <a:cxn ang="0">
                    <a:pos x="4" y="33"/>
                  </a:cxn>
                </a:cxnLst>
                <a:rect l="0" t="0" r="r" b="b"/>
                <a:pathLst>
                  <a:path w="22" h="34">
                    <a:moveTo>
                      <a:pt x="4" y="33"/>
                    </a:moveTo>
                    <a:lnTo>
                      <a:pt x="0" y="8"/>
                    </a:lnTo>
                    <a:lnTo>
                      <a:pt x="21" y="0"/>
                    </a:lnTo>
                    <a:lnTo>
                      <a:pt x="4" y="33"/>
                    </a:lnTo>
                  </a:path>
                </a:pathLst>
              </a:custGeom>
              <a:solidFill>
                <a:srgbClr val="999999"/>
              </a:solidFill>
              <a:ln w="9525" cap="rnd">
                <a:noFill/>
                <a:round/>
                <a:headEnd/>
                <a:tailEnd/>
              </a:ln>
              <a:effectLst/>
            </p:spPr>
            <p:txBody>
              <a:bodyPr/>
              <a:lstStyle/>
              <a:p>
                <a:endParaRPr lang="cs-CZ"/>
              </a:p>
            </p:txBody>
          </p:sp>
          <p:sp>
            <p:nvSpPr>
              <p:cNvPr id="95" name="Freeform 93"/>
              <p:cNvSpPr>
                <a:spLocks/>
              </p:cNvSpPr>
              <p:nvPr/>
            </p:nvSpPr>
            <p:spPr bwMode="auto">
              <a:xfrm>
                <a:off x="948" y="3826"/>
                <a:ext cx="27" cy="27"/>
              </a:xfrm>
              <a:custGeom>
                <a:avLst/>
                <a:gdLst/>
                <a:ahLst/>
                <a:cxnLst>
                  <a:cxn ang="0">
                    <a:pos x="0" y="2"/>
                  </a:cxn>
                  <a:cxn ang="0">
                    <a:pos x="1" y="0"/>
                  </a:cxn>
                  <a:cxn ang="0">
                    <a:pos x="22" y="22"/>
                  </a:cxn>
                  <a:cxn ang="0">
                    <a:pos x="21" y="23"/>
                  </a:cxn>
                  <a:cxn ang="0">
                    <a:pos x="0" y="2"/>
                  </a:cxn>
                </a:cxnLst>
                <a:rect l="0" t="0" r="r" b="b"/>
                <a:pathLst>
                  <a:path w="23" h="24">
                    <a:moveTo>
                      <a:pt x="0" y="2"/>
                    </a:moveTo>
                    <a:lnTo>
                      <a:pt x="1" y="0"/>
                    </a:lnTo>
                    <a:lnTo>
                      <a:pt x="22" y="22"/>
                    </a:lnTo>
                    <a:lnTo>
                      <a:pt x="21" y="23"/>
                    </a:lnTo>
                    <a:lnTo>
                      <a:pt x="0" y="2"/>
                    </a:lnTo>
                  </a:path>
                </a:pathLst>
              </a:custGeom>
              <a:solidFill>
                <a:srgbClr val="000000"/>
              </a:solidFill>
              <a:ln w="9525" cap="rnd">
                <a:noFill/>
                <a:round/>
                <a:headEnd/>
                <a:tailEnd/>
              </a:ln>
              <a:effectLst/>
            </p:spPr>
            <p:txBody>
              <a:bodyPr/>
              <a:lstStyle/>
              <a:p>
                <a:endParaRPr lang="cs-CZ"/>
              </a:p>
            </p:txBody>
          </p:sp>
          <p:sp>
            <p:nvSpPr>
              <p:cNvPr id="96" name="Freeform 94"/>
              <p:cNvSpPr>
                <a:spLocks/>
              </p:cNvSpPr>
              <p:nvPr/>
            </p:nvSpPr>
            <p:spPr bwMode="auto">
              <a:xfrm>
                <a:off x="635" y="3829"/>
                <a:ext cx="367" cy="305"/>
              </a:xfrm>
              <a:custGeom>
                <a:avLst/>
                <a:gdLst/>
                <a:ahLst/>
                <a:cxnLst>
                  <a:cxn ang="0">
                    <a:pos x="161" y="160"/>
                  </a:cxn>
                  <a:cxn ang="0">
                    <a:pos x="175" y="163"/>
                  </a:cxn>
                  <a:cxn ang="0">
                    <a:pos x="189" y="167"/>
                  </a:cxn>
                  <a:cxn ang="0">
                    <a:pos x="202" y="171"/>
                  </a:cxn>
                  <a:cxn ang="0">
                    <a:pos x="216" y="175"/>
                  </a:cxn>
                  <a:cxn ang="0">
                    <a:pos x="231" y="183"/>
                  </a:cxn>
                  <a:cxn ang="0">
                    <a:pos x="246" y="190"/>
                  </a:cxn>
                  <a:cxn ang="0">
                    <a:pos x="260" y="199"/>
                  </a:cxn>
                  <a:cxn ang="0">
                    <a:pos x="274" y="209"/>
                  </a:cxn>
                  <a:cxn ang="0">
                    <a:pos x="287" y="219"/>
                  </a:cxn>
                  <a:cxn ang="0">
                    <a:pos x="299" y="230"/>
                  </a:cxn>
                  <a:cxn ang="0">
                    <a:pos x="310" y="241"/>
                  </a:cxn>
                  <a:cxn ang="0">
                    <a:pos x="315" y="251"/>
                  </a:cxn>
                  <a:cxn ang="0">
                    <a:pos x="314" y="259"/>
                  </a:cxn>
                  <a:cxn ang="0">
                    <a:pos x="311" y="266"/>
                  </a:cxn>
                  <a:cxn ang="0">
                    <a:pos x="306" y="271"/>
                  </a:cxn>
                  <a:cxn ang="0">
                    <a:pos x="292" y="270"/>
                  </a:cxn>
                  <a:cxn ang="0">
                    <a:pos x="271" y="265"/>
                  </a:cxn>
                  <a:cxn ang="0">
                    <a:pos x="250" y="260"/>
                  </a:cxn>
                  <a:cxn ang="0">
                    <a:pos x="229" y="255"/>
                  </a:cxn>
                  <a:cxn ang="0">
                    <a:pos x="209" y="248"/>
                  </a:cxn>
                  <a:cxn ang="0">
                    <a:pos x="189" y="242"/>
                  </a:cxn>
                  <a:cxn ang="0">
                    <a:pos x="169" y="235"/>
                  </a:cxn>
                  <a:cxn ang="0">
                    <a:pos x="150" y="228"/>
                  </a:cxn>
                  <a:cxn ang="0">
                    <a:pos x="134" y="216"/>
                  </a:cxn>
                  <a:cxn ang="0">
                    <a:pos x="127" y="196"/>
                  </a:cxn>
                  <a:cxn ang="0">
                    <a:pos x="123" y="175"/>
                  </a:cxn>
                  <a:cxn ang="0">
                    <a:pos x="119" y="153"/>
                  </a:cxn>
                  <a:cxn ang="0">
                    <a:pos x="113" y="136"/>
                  </a:cxn>
                  <a:cxn ang="0">
                    <a:pos x="103" y="122"/>
                  </a:cxn>
                  <a:cxn ang="0">
                    <a:pos x="92" y="107"/>
                  </a:cxn>
                  <a:cxn ang="0">
                    <a:pos x="82" y="92"/>
                  </a:cxn>
                  <a:cxn ang="0">
                    <a:pos x="0" y="8"/>
                  </a:cxn>
                  <a:cxn ang="0">
                    <a:pos x="18" y="7"/>
                  </a:cxn>
                  <a:cxn ang="0">
                    <a:pos x="40" y="22"/>
                  </a:cxn>
                  <a:cxn ang="0">
                    <a:pos x="61" y="39"/>
                  </a:cxn>
                  <a:cxn ang="0">
                    <a:pos x="82" y="59"/>
                  </a:cxn>
                  <a:cxn ang="0">
                    <a:pos x="101" y="80"/>
                  </a:cxn>
                  <a:cxn ang="0">
                    <a:pos x="119" y="101"/>
                  </a:cxn>
                  <a:cxn ang="0">
                    <a:pos x="135" y="124"/>
                  </a:cxn>
                  <a:cxn ang="0">
                    <a:pos x="148" y="148"/>
                  </a:cxn>
                </a:cxnLst>
                <a:rect l="0" t="0" r="r" b="b"/>
                <a:pathLst>
                  <a:path w="317" h="273">
                    <a:moveTo>
                      <a:pt x="155" y="160"/>
                    </a:moveTo>
                    <a:lnTo>
                      <a:pt x="161" y="160"/>
                    </a:lnTo>
                    <a:lnTo>
                      <a:pt x="168" y="161"/>
                    </a:lnTo>
                    <a:lnTo>
                      <a:pt x="175" y="163"/>
                    </a:lnTo>
                    <a:lnTo>
                      <a:pt x="182" y="165"/>
                    </a:lnTo>
                    <a:lnTo>
                      <a:pt x="189" y="167"/>
                    </a:lnTo>
                    <a:lnTo>
                      <a:pt x="195" y="169"/>
                    </a:lnTo>
                    <a:lnTo>
                      <a:pt x="202" y="171"/>
                    </a:lnTo>
                    <a:lnTo>
                      <a:pt x="209" y="173"/>
                    </a:lnTo>
                    <a:lnTo>
                      <a:pt x="216" y="175"/>
                    </a:lnTo>
                    <a:lnTo>
                      <a:pt x="224" y="179"/>
                    </a:lnTo>
                    <a:lnTo>
                      <a:pt x="231" y="183"/>
                    </a:lnTo>
                    <a:lnTo>
                      <a:pt x="238" y="186"/>
                    </a:lnTo>
                    <a:lnTo>
                      <a:pt x="246" y="190"/>
                    </a:lnTo>
                    <a:lnTo>
                      <a:pt x="253" y="195"/>
                    </a:lnTo>
                    <a:lnTo>
                      <a:pt x="260" y="199"/>
                    </a:lnTo>
                    <a:lnTo>
                      <a:pt x="267" y="204"/>
                    </a:lnTo>
                    <a:lnTo>
                      <a:pt x="274" y="209"/>
                    </a:lnTo>
                    <a:lnTo>
                      <a:pt x="281" y="214"/>
                    </a:lnTo>
                    <a:lnTo>
                      <a:pt x="287" y="219"/>
                    </a:lnTo>
                    <a:lnTo>
                      <a:pt x="294" y="224"/>
                    </a:lnTo>
                    <a:lnTo>
                      <a:pt x="299" y="230"/>
                    </a:lnTo>
                    <a:lnTo>
                      <a:pt x="305" y="236"/>
                    </a:lnTo>
                    <a:lnTo>
                      <a:pt x="310" y="241"/>
                    </a:lnTo>
                    <a:lnTo>
                      <a:pt x="316" y="248"/>
                    </a:lnTo>
                    <a:lnTo>
                      <a:pt x="315" y="251"/>
                    </a:lnTo>
                    <a:lnTo>
                      <a:pt x="314" y="255"/>
                    </a:lnTo>
                    <a:lnTo>
                      <a:pt x="314" y="259"/>
                    </a:lnTo>
                    <a:lnTo>
                      <a:pt x="313" y="262"/>
                    </a:lnTo>
                    <a:lnTo>
                      <a:pt x="311" y="266"/>
                    </a:lnTo>
                    <a:lnTo>
                      <a:pt x="309" y="268"/>
                    </a:lnTo>
                    <a:lnTo>
                      <a:pt x="306" y="271"/>
                    </a:lnTo>
                    <a:lnTo>
                      <a:pt x="302" y="272"/>
                    </a:lnTo>
                    <a:lnTo>
                      <a:pt x="292" y="270"/>
                    </a:lnTo>
                    <a:lnTo>
                      <a:pt x="281" y="268"/>
                    </a:lnTo>
                    <a:lnTo>
                      <a:pt x="271" y="265"/>
                    </a:lnTo>
                    <a:lnTo>
                      <a:pt x="260" y="263"/>
                    </a:lnTo>
                    <a:lnTo>
                      <a:pt x="250" y="260"/>
                    </a:lnTo>
                    <a:lnTo>
                      <a:pt x="240" y="257"/>
                    </a:lnTo>
                    <a:lnTo>
                      <a:pt x="229" y="255"/>
                    </a:lnTo>
                    <a:lnTo>
                      <a:pt x="220" y="251"/>
                    </a:lnTo>
                    <a:lnTo>
                      <a:pt x="209" y="248"/>
                    </a:lnTo>
                    <a:lnTo>
                      <a:pt x="199" y="245"/>
                    </a:lnTo>
                    <a:lnTo>
                      <a:pt x="189" y="242"/>
                    </a:lnTo>
                    <a:lnTo>
                      <a:pt x="179" y="239"/>
                    </a:lnTo>
                    <a:lnTo>
                      <a:pt x="169" y="235"/>
                    </a:lnTo>
                    <a:lnTo>
                      <a:pt x="159" y="232"/>
                    </a:lnTo>
                    <a:lnTo>
                      <a:pt x="150" y="228"/>
                    </a:lnTo>
                    <a:lnTo>
                      <a:pt x="140" y="225"/>
                    </a:lnTo>
                    <a:lnTo>
                      <a:pt x="134" y="216"/>
                    </a:lnTo>
                    <a:lnTo>
                      <a:pt x="130" y="206"/>
                    </a:lnTo>
                    <a:lnTo>
                      <a:pt x="127" y="196"/>
                    </a:lnTo>
                    <a:lnTo>
                      <a:pt x="125" y="186"/>
                    </a:lnTo>
                    <a:lnTo>
                      <a:pt x="123" y="175"/>
                    </a:lnTo>
                    <a:lnTo>
                      <a:pt x="121" y="164"/>
                    </a:lnTo>
                    <a:lnTo>
                      <a:pt x="119" y="153"/>
                    </a:lnTo>
                    <a:lnTo>
                      <a:pt x="117" y="142"/>
                    </a:lnTo>
                    <a:lnTo>
                      <a:pt x="113" y="136"/>
                    </a:lnTo>
                    <a:lnTo>
                      <a:pt x="108" y="129"/>
                    </a:lnTo>
                    <a:lnTo>
                      <a:pt x="103" y="122"/>
                    </a:lnTo>
                    <a:lnTo>
                      <a:pt x="98" y="115"/>
                    </a:lnTo>
                    <a:lnTo>
                      <a:pt x="92" y="107"/>
                    </a:lnTo>
                    <a:lnTo>
                      <a:pt x="88" y="100"/>
                    </a:lnTo>
                    <a:lnTo>
                      <a:pt x="82" y="92"/>
                    </a:lnTo>
                    <a:lnTo>
                      <a:pt x="78" y="85"/>
                    </a:lnTo>
                    <a:lnTo>
                      <a:pt x="0" y="8"/>
                    </a:lnTo>
                    <a:lnTo>
                      <a:pt x="6" y="0"/>
                    </a:lnTo>
                    <a:lnTo>
                      <a:pt x="18" y="7"/>
                    </a:lnTo>
                    <a:lnTo>
                      <a:pt x="29" y="14"/>
                    </a:lnTo>
                    <a:lnTo>
                      <a:pt x="40" y="22"/>
                    </a:lnTo>
                    <a:lnTo>
                      <a:pt x="51" y="31"/>
                    </a:lnTo>
                    <a:lnTo>
                      <a:pt x="61" y="39"/>
                    </a:lnTo>
                    <a:lnTo>
                      <a:pt x="72" y="49"/>
                    </a:lnTo>
                    <a:lnTo>
                      <a:pt x="82" y="59"/>
                    </a:lnTo>
                    <a:lnTo>
                      <a:pt x="92" y="69"/>
                    </a:lnTo>
                    <a:lnTo>
                      <a:pt x="101" y="80"/>
                    </a:lnTo>
                    <a:lnTo>
                      <a:pt x="110" y="90"/>
                    </a:lnTo>
                    <a:lnTo>
                      <a:pt x="119" y="101"/>
                    </a:lnTo>
                    <a:lnTo>
                      <a:pt x="127" y="113"/>
                    </a:lnTo>
                    <a:lnTo>
                      <a:pt x="135" y="124"/>
                    </a:lnTo>
                    <a:lnTo>
                      <a:pt x="142" y="136"/>
                    </a:lnTo>
                    <a:lnTo>
                      <a:pt x="148" y="148"/>
                    </a:lnTo>
                    <a:lnTo>
                      <a:pt x="155" y="160"/>
                    </a:lnTo>
                  </a:path>
                </a:pathLst>
              </a:custGeom>
              <a:solidFill>
                <a:srgbClr val="7F7F7F"/>
              </a:solidFill>
              <a:ln w="9525" cap="rnd">
                <a:noFill/>
                <a:round/>
                <a:headEnd/>
                <a:tailEnd/>
              </a:ln>
              <a:effectLst/>
            </p:spPr>
            <p:txBody>
              <a:bodyPr/>
              <a:lstStyle/>
              <a:p>
                <a:endParaRPr lang="cs-CZ"/>
              </a:p>
            </p:txBody>
          </p:sp>
          <p:sp>
            <p:nvSpPr>
              <p:cNvPr id="97" name="Freeform 95"/>
              <p:cNvSpPr>
                <a:spLocks/>
              </p:cNvSpPr>
              <p:nvPr/>
            </p:nvSpPr>
            <p:spPr bwMode="auto">
              <a:xfrm>
                <a:off x="961" y="3833"/>
                <a:ext cx="41" cy="43"/>
              </a:xfrm>
              <a:custGeom>
                <a:avLst/>
                <a:gdLst/>
                <a:ahLst/>
                <a:cxnLst>
                  <a:cxn ang="0">
                    <a:pos x="35" y="38"/>
                  </a:cxn>
                  <a:cxn ang="0">
                    <a:pos x="0" y="0"/>
                  </a:cxn>
                  <a:cxn ang="0">
                    <a:pos x="6" y="3"/>
                  </a:cxn>
                  <a:cxn ang="0">
                    <a:pos x="12" y="8"/>
                  </a:cxn>
                  <a:cxn ang="0">
                    <a:pos x="16" y="12"/>
                  </a:cxn>
                  <a:cxn ang="0">
                    <a:pos x="21" y="17"/>
                  </a:cxn>
                  <a:cxn ang="0">
                    <a:pos x="25" y="22"/>
                  </a:cxn>
                  <a:cxn ang="0">
                    <a:pos x="28" y="27"/>
                  </a:cxn>
                  <a:cxn ang="0">
                    <a:pos x="32" y="33"/>
                  </a:cxn>
                  <a:cxn ang="0">
                    <a:pos x="35" y="38"/>
                  </a:cxn>
                </a:cxnLst>
                <a:rect l="0" t="0" r="r" b="b"/>
                <a:pathLst>
                  <a:path w="36" h="39">
                    <a:moveTo>
                      <a:pt x="35" y="38"/>
                    </a:moveTo>
                    <a:lnTo>
                      <a:pt x="0" y="0"/>
                    </a:lnTo>
                    <a:lnTo>
                      <a:pt x="6" y="3"/>
                    </a:lnTo>
                    <a:lnTo>
                      <a:pt x="12" y="8"/>
                    </a:lnTo>
                    <a:lnTo>
                      <a:pt x="16" y="12"/>
                    </a:lnTo>
                    <a:lnTo>
                      <a:pt x="21" y="17"/>
                    </a:lnTo>
                    <a:lnTo>
                      <a:pt x="25" y="22"/>
                    </a:lnTo>
                    <a:lnTo>
                      <a:pt x="28" y="27"/>
                    </a:lnTo>
                    <a:lnTo>
                      <a:pt x="32" y="33"/>
                    </a:lnTo>
                    <a:lnTo>
                      <a:pt x="35" y="38"/>
                    </a:lnTo>
                  </a:path>
                </a:pathLst>
              </a:custGeom>
              <a:solidFill>
                <a:srgbClr val="000000"/>
              </a:solidFill>
              <a:ln w="9525" cap="rnd">
                <a:noFill/>
                <a:round/>
                <a:headEnd/>
                <a:tailEnd/>
              </a:ln>
              <a:effectLst/>
            </p:spPr>
            <p:txBody>
              <a:bodyPr/>
              <a:lstStyle/>
              <a:p>
                <a:endParaRPr lang="cs-CZ"/>
              </a:p>
            </p:txBody>
          </p:sp>
          <p:sp>
            <p:nvSpPr>
              <p:cNvPr id="98" name="Freeform 96"/>
              <p:cNvSpPr>
                <a:spLocks/>
              </p:cNvSpPr>
              <p:nvPr/>
            </p:nvSpPr>
            <p:spPr bwMode="auto">
              <a:xfrm>
                <a:off x="1607" y="3838"/>
                <a:ext cx="71" cy="47"/>
              </a:xfrm>
              <a:custGeom>
                <a:avLst/>
                <a:gdLst/>
                <a:ahLst/>
                <a:cxnLst>
                  <a:cxn ang="0">
                    <a:pos x="60" y="16"/>
                  </a:cxn>
                  <a:cxn ang="0">
                    <a:pos x="60" y="25"/>
                  </a:cxn>
                  <a:cxn ang="0">
                    <a:pos x="56" y="25"/>
                  </a:cxn>
                  <a:cxn ang="0">
                    <a:pos x="51" y="23"/>
                  </a:cxn>
                  <a:cxn ang="0">
                    <a:pos x="47" y="23"/>
                  </a:cxn>
                  <a:cxn ang="0">
                    <a:pos x="42" y="22"/>
                  </a:cxn>
                  <a:cxn ang="0">
                    <a:pos x="38" y="22"/>
                  </a:cxn>
                  <a:cxn ang="0">
                    <a:pos x="33" y="22"/>
                  </a:cxn>
                  <a:cxn ang="0">
                    <a:pos x="28" y="23"/>
                  </a:cxn>
                  <a:cxn ang="0">
                    <a:pos x="24" y="25"/>
                  </a:cxn>
                  <a:cxn ang="0">
                    <a:pos x="51" y="41"/>
                  </a:cxn>
                  <a:cxn ang="0">
                    <a:pos x="45" y="39"/>
                  </a:cxn>
                  <a:cxn ang="0">
                    <a:pos x="39" y="38"/>
                  </a:cxn>
                  <a:cxn ang="0">
                    <a:pos x="32" y="35"/>
                  </a:cxn>
                  <a:cxn ang="0">
                    <a:pos x="26" y="33"/>
                  </a:cxn>
                  <a:cxn ang="0">
                    <a:pos x="19" y="29"/>
                  </a:cxn>
                  <a:cxn ang="0">
                    <a:pos x="13" y="26"/>
                  </a:cxn>
                  <a:cxn ang="0">
                    <a:pos x="6" y="23"/>
                  </a:cxn>
                  <a:cxn ang="0">
                    <a:pos x="0" y="21"/>
                  </a:cxn>
                  <a:cxn ang="0">
                    <a:pos x="4" y="19"/>
                  </a:cxn>
                  <a:cxn ang="0">
                    <a:pos x="8" y="18"/>
                  </a:cxn>
                  <a:cxn ang="0">
                    <a:pos x="13" y="18"/>
                  </a:cxn>
                  <a:cxn ang="0">
                    <a:pos x="18" y="19"/>
                  </a:cxn>
                  <a:cxn ang="0">
                    <a:pos x="23" y="19"/>
                  </a:cxn>
                  <a:cxn ang="0">
                    <a:pos x="28" y="20"/>
                  </a:cxn>
                  <a:cxn ang="0">
                    <a:pos x="33" y="20"/>
                  </a:cxn>
                  <a:cxn ang="0">
                    <a:pos x="38" y="18"/>
                  </a:cxn>
                  <a:cxn ang="0">
                    <a:pos x="16" y="8"/>
                  </a:cxn>
                  <a:cxn ang="0">
                    <a:pos x="20" y="8"/>
                  </a:cxn>
                  <a:cxn ang="0">
                    <a:pos x="24" y="8"/>
                  </a:cxn>
                  <a:cxn ang="0">
                    <a:pos x="28" y="8"/>
                  </a:cxn>
                  <a:cxn ang="0">
                    <a:pos x="31" y="6"/>
                  </a:cxn>
                  <a:cxn ang="0">
                    <a:pos x="29" y="6"/>
                  </a:cxn>
                  <a:cxn ang="0">
                    <a:pos x="26" y="4"/>
                  </a:cxn>
                  <a:cxn ang="0">
                    <a:pos x="23" y="4"/>
                  </a:cxn>
                  <a:cxn ang="0">
                    <a:pos x="20" y="3"/>
                  </a:cxn>
                  <a:cxn ang="0">
                    <a:pos x="16" y="2"/>
                  </a:cxn>
                  <a:cxn ang="0">
                    <a:pos x="13" y="2"/>
                  </a:cxn>
                  <a:cxn ang="0">
                    <a:pos x="9" y="2"/>
                  </a:cxn>
                  <a:cxn ang="0">
                    <a:pos x="5" y="2"/>
                  </a:cxn>
                  <a:cxn ang="0">
                    <a:pos x="12" y="1"/>
                  </a:cxn>
                  <a:cxn ang="0">
                    <a:pos x="20" y="0"/>
                  </a:cxn>
                  <a:cxn ang="0">
                    <a:pos x="28" y="0"/>
                  </a:cxn>
                  <a:cxn ang="0">
                    <a:pos x="35" y="2"/>
                  </a:cxn>
                  <a:cxn ang="0">
                    <a:pos x="42" y="3"/>
                  </a:cxn>
                  <a:cxn ang="0">
                    <a:pos x="49" y="6"/>
                  </a:cxn>
                  <a:cxn ang="0">
                    <a:pos x="55" y="11"/>
                  </a:cxn>
                  <a:cxn ang="0">
                    <a:pos x="60" y="16"/>
                  </a:cxn>
                </a:cxnLst>
                <a:rect l="0" t="0" r="r" b="b"/>
                <a:pathLst>
                  <a:path w="61" h="42">
                    <a:moveTo>
                      <a:pt x="60" y="16"/>
                    </a:moveTo>
                    <a:lnTo>
                      <a:pt x="60" y="25"/>
                    </a:lnTo>
                    <a:lnTo>
                      <a:pt x="56" y="25"/>
                    </a:lnTo>
                    <a:lnTo>
                      <a:pt x="51" y="23"/>
                    </a:lnTo>
                    <a:lnTo>
                      <a:pt x="47" y="23"/>
                    </a:lnTo>
                    <a:lnTo>
                      <a:pt x="42" y="22"/>
                    </a:lnTo>
                    <a:lnTo>
                      <a:pt x="38" y="22"/>
                    </a:lnTo>
                    <a:lnTo>
                      <a:pt x="33" y="22"/>
                    </a:lnTo>
                    <a:lnTo>
                      <a:pt x="28" y="23"/>
                    </a:lnTo>
                    <a:lnTo>
                      <a:pt x="24" y="25"/>
                    </a:lnTo>
                    <a:lnTo>
                      <a:pt x="51" y="41"/>
                    </a:lnTo>
                    <a:lnTo>
                      <a:pt x="45" y="39"/>
                    </a:lnTo>
                    <a:lnTo>
                      <a:pt x="39" y="38"/>
                    </a:lnTo>
                    <a:lnTo>
                      <a:pt x="32" y="35"/>
                    </a:lnTo>
                    <a:lnTo>
                      <a:pt x="26" y="33"/>
                    </a:lnTo>
                    <a:lnTo>
                      <a:pt x="19" y="29"/>
                    </a:lnTo>
                    <a:lnTo>
                      <a:pt x="13" y="26"/>
                    </a:lnTo>
                    <a:lnTo>
                      <a:pt x="6" y="23"/>
                    </a:lnTo>
                    <a:lnTo>
                      <a:pt x="0" y="21"/>
                    </a:lnTo>
                    <a:lnTo>
                      <a:pt x="4" y="19"/>
                    </a:lnTo>
                    <a:lnTo>
                      <a:pt x="8" y="18"/>
                    </a:lnTo>
                    <a:lnTo>
                      <a:pt x="13" y="18"/>
                    </a:lnTo>
                    <a:lnTo>
                      <a:pt x="18" y="19"/>
                    </a:lnTo>
                    <a:lnTo>
                      <a:pt x="23" y="19"/>
                    </a:lnTo>
                    <a:lnTo>
                      <a:pt x="28" y="20"/>
                    </a:lnTo>
                    <a:lnTo>
                      <a:pt x="33" y="20"/>
                    </a:lnTo>
                    <a:lnTo>
                      <a:pt x="38" y="18"/>
                    </a:lnTo>
                    <a:lnTo>
                      <a:pt x="16" y="8"/>
                    </a:lnTo>
                    <a:lnTo>
                      <a:pt x="20" y="8"/>
                    </a:lnTo>
                    <a:lnTo>
                      <a:pt x="24" y="8"/>
                    </a:lnTo>
                    <a:lnTo>
                      <a:pt x="28" y="8"/>
                    </a:lnTo>
                    <a:lnTo>
                      <a:pt x="31" y="6"/>
                    </a:lnTo>
                    <a:lnTo>
                      <a:pt x="29" y="6"/>
                    </a:lnTo>
                    <a:lnTo>
                      <a:pt x="26" y="4"/>
                    </a:lnTo>
                    <a:lnTo>
                      <a:pt x="23" y="4"/>
                    </a:lnTo>
                    <a:lnTo>
                      <a:pt x="20" y="3"/>
                    </a:lnTo>
                    <a:lnTo>
                      <a:pt x="16" y="2"/>
                    </a:lnTo>
                    <a:lnTo>
                      <a:pt x="13" y="2"/>
                    </a:lnTo>
                    <a:lnTo>
                      <a:pt x="9" y="2"/>
                    </a:lnTo>
                    <a:lnTo>
                      <a:pt x="5" y="2"/>
                    </a:lnTo>
                    <a:lnTo>
                      <a:pt x="12" y="1"/>
                    </a:lnTo>
                    <a:lnTo>
                      <a:pt x="20" y="0"/>
                    </a:lnTo>
                    <a:lnTo>
                      <a:pt x="28" y="0"/>
                    </a:lnTo>
                    <a:lnTo>
                      <a:pt x="35" y="2"/>
                    </a:lnTo>
                    <a:lnTo>
                      <a:pt x="42" y="3"/>
                    </a:lnTo>
                    <a:lnTo>
                      <a:pt x="49" y="6"/>
                    </a:lnTo>
                    <a:lnTo>
                      <a:pt x="55" y="11"/>
                    </a:lnTo>
                    <a:lnTo>
                      <a:pt x="60" y="16"/>
                    </a:lnTo>
                  </a:path>
                </a:pathLst>
              </a:custGeom>
              <a:solidFill>
                <a:srgbClr val="000000"/>
              </a:solidFill>
              <a:ln w="9525" cap="rnd">
                <a:noFill/>
                <a:round/>
                <a:headEnd/>
                <a:tailEnd/>
              </a:ln>
              <a:effectLst/>
            </p:spPr>
            <p:txBody>
              <a:bodyPr/>
              <a:lstStyle/>
              <a:p>
                <a:endParaRPr lang="cs-CZ"/>
              </a:p>
            </p:txBody>
          </p:sp>
          <p:sp>
            <p:nvSpPr>
              <p:cNvPr id="99" name="Freeform 97"/>
              <p:cNvSpPr>
                <a:spLocks/>
              </p:cNvSpPr>
              <p:nvPr/>
            </p:nvSpPr>
            <p:spPr bwMode="auto">
              <a:xfrm>
                <a:off x="609" y="3846"/>
                <a:ext cx="149" cy="159"/>
              </a:xfrm>
              <a:custGeom>
                <a:avLst/>
                <a:gdLst/>
                <a:ahLst/>
                <a:cxnLst>
                  <a:cxn ang="0">
                    <a:pos x="73" y="49"/>
                  </a:cxn>
                  <a:cxn ang="0">
                    <a:pos x="80" y="58"/>
                  </a:cxn>
                  <a:cxn ang="0">
                    <a:pos x="88" y="67"/>
                  </a:cxn>
                  <a:cxn ang="0">
                    <a:pos x="96" y="77"/>
                  </a:cxn>
                  <a:cxn ang="0">
                    <a:pos x="103" y="86"/>
                  </a:cxn>
                  <a:cxn ang="0">
                    <a:pos x="111" y="97"/>
                  </a:cxn>
                  <a:cxn ang="0">
                    <a:pos x="117" y="108"/>
                  </a:cxn>
                  <a:cxn ang="0">
                    <a:pos x="123" y="118"/>
                  </a:cxn>
                  <a:cxn ang="0">
                    <a:pos x="128" y="129"/>
                  </a:cxn>
                  <a:cxn ang="0">
                    <a:pos x="127" y="134"/>
                  </a:cxn>
                  <a:cxn ang="0">
                    <a:pos x="124" y="137"/>
                  </a:cxn>
                  <a:cxn ang="0">
                    <a:pos x="121" y="140"/>
                  </a:cxn>
                  <a:cxn ang="0">
                    <a:pos x="117" y="141"/>
                  </a:cxn>
                  <a:cxn ang="0">
                    <a:pos x="111" y="131"/>
                  </a:cxn>
                  <a:cxn ang="0">
                    <a:pos x="106" y="122"/>
                  </a:cxn>
                  <a:cxn ang="0">
                    <a:pos x="100" y="113"/>
                  </a:cxn>
                  <a:cxn ang="0">
                    <a:pos x="94" y="104"/>
                  </a:cxn>
                  <a:cxn ang="0">
                    <a:pos x="88" y="95"/>
                  </a:cxn>
                  <a:cxn ang="0">
                    <a:pos x="81" y="86"/>
                  </a:cxn>
                  <a:cxn ang="0">
                    <a:pos x="74" y="78"/>
                  </a:cxn>
                  <a:cxn ang="0">
                    <a:pos x="68" y="69"/>
                  </a:cxn>
                  <a:cxn ang="0">
                    <a:pos x="60" y="61"/>
                  </a:cxn>
                  <a:cxn ang="0">
                    <a:pos x="53" y="53"/>
                  </a:cxn>
                  <a:cxn ang="0">
                    <a:pos x="45" y="45"/>
                  </a:cxn>
                  <a:cxn ang="0">
                    <a:pos x="37" y="38"/>
                  </a:cxn>
                  <a:cxn ang="0">
                    <a:pos x="29" y="30"/>
                  </a:cxn>
                  <a:cxn ang="0">
                    <a:pos x="21" y="23"/>
                  </a:cxn>
                  <a:cxn ang="0">
                    <a:pos x="12" y="16"/>
                  </a:cxn>
                  <a:cxn ang="0">
                    <a:pos x="3" y="9"/>
                  </a:cxn>
                  <a:cxn ang="0">
                    <a:pos x="0" y="5"/>
                  </a:cxn>
                  <a:cxn ang="0">
                    <a:pos x="3" y="3"/>
                  </a:cxn>
                  <a:cxn ang="0">
                    <a:pos x="5" y="1"/>
                  </a:cxn>
                  <a:cxn ang="0">
                    <a:pos x="8" y="1"/>
                  </a:cxn>
                  <a:cxn ang="0">
                    <a:pos x="11" y="0"/>
                  </a:cxn>
                  <a:cxn ang="0">
                    <a:pos x="14" y="1"/>
                  </a:cxn>
                  <a:cxn ang="0">
                    <a:pos x="17" y="1"/>
                  </a:cxn>
                  <a:cxn ang="0">
                    <a:pos x="20" y="2"/>
                  </a:cxn>
                  <a:cxn ang="0">
                    <a:pos x="23" y="3"/>
                  </a:cxn>
                  <a:cxn ang="0">
                    <a:pos x="73" y="49"/>
                  </a:cxn>
                </a:cxnLst>
                <a:rect l="0" t="0" r="r" b="b"/>
                <a:pathLst>
                  <a:path w="129" h="142">
                    <a:moveTo>
                      <a:pt x="73" y="49"/>
                    </a:moveTo>
                    <a:lnTo>
                      <a:pt x="80" y="58"/>
                    </a:lnTo>
                    <a:lnTo>
                      <a:pt x="88" y="67"/>
                    </a:lnTo>
                    <a:lnTo>
                      <a:pt x="96" y="77"/>
                    </a:lnTo>
                    <a:lnTo>
                      <a:pt x="103" y="86"/>
                    </a:lnTo>
                    <a:lnTo>
                      <a:pt x="111" y="97"/>
                    </a:lnTo>
                    <a:lnTo>
                      <a:pt x="117" y="108"/>
                    </a:lnTo>
                    <a:lnTo>
                      <a:pt x="123" y="118"/>
                    </a:lnTo>
                    <a:lnTo>
                      <a:pt x="128" y="129"/>
                    </a:lnTo>
                    <a:lnTo>
                      <a:pt x="127" y="134"/>
                    </a:lnTo>
                    <a:lnTo>
                      <a:pt x="124" y="137"/>
                    </a:lnTo>
                    <a:lnTo>
                      <a:pt x="121" y="140"/>
                    </a:lnTo>
                    <a:lnTo>
                      <a:pt x="117" y="141"/>
                    </a:lnTo>
                    <a:lnTo>
                      <a:pt x="111" y="131"/>
                    </a:lnTo>
                    <a:lnTo>
                      <a:pt x="106" y="122"/>
                    </a:lnTo>
                    <a:lnTo>
                      <a:pt x="100" y="113"/>
                    </a:lnTo>
                    <a:lnTo>
                      <a:pt x="94" y="104"/>
                    </a:lnTo>
                    <a:lnTo>
                      <a:pt x="88" y="95"/>
                    </a:lnTo>
                    <a:lnTo>
                      <a:pt x="81" y="86"/>
                    </a:lnTo>
                    <a:lnTo>
                      <a:pt x="74" y="78"/>
                    </a:lnTo>
                    <a:lnTo>
                      <a:pt x="68" y="69"/>
                    </a:lnTo>
                    <a:lnTo>
                      <a:pt x="60" y="61"/>
                    </a:lnTo>
                    <a:lnTo>
                      <a:pt x="53" y="53"/>
                    </a:lnTo>
                    <a:lnTo>
                      <a:pt x="45" y="45"/>
                    </a:lnTo>
                    <a:lnTo>
                      <a:pt x="37" y="38"/>
                    </a:lnTo>
                    <a:lnTo>
                      <a:pt x="29" y="30"/>
                    </a:lnTo>
                    <a:lnTo>
                      <a:pt x="21" y="23"/>
                    </a:lnTo>
                    <a:lnTo>
                      <a:pt x="12" y="16"/>
                    </a:lnTo>
                    <a:lnTo>
                      <a:pt x="3" y="9"/>
                    </a:lnTo>
                    <a:lnTo>
                      <a:pt x="0" y="5"/>
                    </a:lnTo>
                    <a:lnTo>
                      <a:pt x="3" y="3"/>
                    </a:lnTo>
                    <a:lnTo>
                      <a:pt x="5" y="1"/>
                    </a:lnTo>
                    <a:lnTo>
                      <a:pt x="8" y="1"/>
                    </a:lnTo>
                    <a:lnTo>
                      <a:pt x="11" y="0"/>
                    </a:lnTo>
                    <a:lnTo>
                      <a:pt x="14" y="1"/>
                    </a:lnTo>
                    <a:lnTo>
                      <a:pt x="17" y="1"/>
                    </a:lnTo>
                    <a:lnTo>
                      <a:pt x="20" y="2"/>
                    </a:lnTo>
                    <a:lnTo>
                      <a:pt x="23" y="3"/>
                    </a:lnTo>
                    <a:lnTo>
                      <a:pt x="73" y="49"/>
                    </a:lnTo>
                  </a:path>
                </a:pathLst>
              </a:custGeom>
              <a:solidFill>
                <a:srgbClr val="999999"/>
              </a:solidFill>
              <a:ln w="9525" cap="rnd">
                <a:noFill/>
                <a:round/>
                <a:headEnd/>
                <a:tailEnd/>
              </a:ln>
              <a:effectLst/>
            </p:spPr>
            <p:txBody>
              <a:bodyPr/>
              <a:lstStyle/>
              <a:p>
                <a:endParaRPr lang="cs-CZ"/>
              </a:p>
            </p:txBody>
          </p:sp>
          <p:sp>
            <p:nvSpPr>
              <p:cNvPr id="100" name="Freeform 98"/>
              <p:cNvSpPr>
                <a:spLocks/>
              </p:cNvSpPr>
              <p:nvPr/>
            </p:nvSpPr>
            <p:spPr bwMode="auto">
              <a:xfrm>
                <a:off x="575" y="3860"/>
                <a:ext cx="161" cy="180"/>
              </a:xfrm>
              <a:custGeom>
                <a:avLst/>
                <a:gdLst/>
                <a:ahLst/>
                <a:cxnLst>
                  <a:cxn ang="0">
                    <a:pos x="132" y="115"/>
                  </a:cxn>
                  <a:cxn ang="0">
                    <a:pos x="138" y="136"/>
                  </a:cxn>
                  <a:cxn ang="0">
                    <a:pos x="131" y="141"/>
                  </a:cxn>
                  <a:cxn ang="0">
                    <a:pos x="124" y="146"/>
                  </a:cxn>
                  <a:cxn ang="0">
                    <a:pos x="117" y="151"/>
                  </a:cxn>
                  <a:cxn ang="0">
                    <a:pos x="110" y="155"/>
                  </a:cxn>
                  <a:cxn ang="0">
                    <a:pos x="102" y="159"/>
                  </a:cxn>
                  <a:cxn ang="0">
                    <a:pos x="94" y="160"/>
                  </a:cxn>
                  <a:cxn ang="0">
                    <a:pos x="86" y="161"/>
                  </a:cxn>
                  <a:cxn ang="0">
                    <a:pos x="77" y="159"/>
                  </a:cxn>
                  <a:cxn ang="0">
                    <a:pos x="70" y="154"/>
                  </a:cxn>
                  <a:cxn ang="0">
                    <a:pos x="64" y="149"/>
                  </a:cxn>
                  <a:cxn ang="0">
                    <a:pos x="58" y="143"/>
                  </a:cxn>
                  <a:cxn ang="0">
                    <a:pos x="52" y="136"/>
                  </a:cxn>
                  <a:cxn ang="0">
                    <a:pos x="47" y="130"/>
                  </a:cxn>
                  <a:cxn ang="0">
                    <a:pos x="42" y="123"/>
                  </a:cxn>
                  <a:cxn ang="0">
                    <a:pos x="37" y="116"/>
                  </a:cxn>
                  <a:cxn ang="0">
                    <a:pos x="33" y="109"/>
                  </a:cxn>
                  <a:cxn ang="0">
                    <a:pos x="28" y="101"/>
                  </a:cxn>
                  <a:cxn ang="0">
                    <a:pos x="24" y="94"/>
                  </a:cxn>
                  <a:cxn ang="0">
                    <a:pos x="20" y="86"/>
                  </a:cxn>
                  <a:cxn ang="0">
                    <a:pos x="16" y="79"/>
                  </a:cxn>
                  <a:cxn ang="0">
                    <a:pos x="12" y="71"/>
                  </a:cxn>
                  <a:cxn ang="0">
                    <a:pos x="9" y="63"/>
                  </a:cxn>
                  <a:cxn ang="0">
                    <a:pos x="5" y="56"/>
                  </a:cxn>
                  <a:cxn ang="0">
                    <a:pos x="1" y="49"/>
                  </a:cxn>
                  <a:cxn ang="0">
                    <a:pos x="0" y="41"/>
                  </a:cxn>
                  <a:cxn ang="0">
                    <a:pos x="0" y="34"/>
                  </a:cxn>
                  <a:cxn ang="0">
                    <a:pos x="1" y="27"/>
                  </a:cxn>
                  <a:cxn ang="0">
                    <a:pos x="4" y="21"/>
                  </a:cxn>
                  <a:cxn ang="0">
                    <a:pos x="7" y="15"/>
                  </a:cxn>
                  <a:cxn ang="0">
                    <a:pos x="11" y="10"/>
                  </a:cxn>
                  <a:cxn ang="0">
                    <a:pos x="15" y="5"/>
                  </a:cxn>
                  <a:cxn ang="0">
                    <a:pos x="20" y="0"/>
                  </a:cxn>
                  <a:cxn ang="0">
                    <a:pos x="29" y="6"/>
                  </a:cxn>
                  <a:cxn ang="0">
                    <a:pos x="37" y="11"/>
                  </a:cxn>
                  <a:cxn ang="0">
                    <a:pos x="46" y="17"/>
                  </a:cxn>
                  <a:cxn ang="0">
                    <a:pos x="53" y="23"/>
                  </a:cxn>
                  <a:cxn ang="0">
                    <a:pos x="61" y="30"/>
                  </a:cxn>
                  <a:cxn ang="0">
                    <a:pos x="68" y="36"/>
                  </a:cxn>
                  <a:cxn ang="0">
                    <a:pos x="75" y="44"/>
                  </a:cxn>
                  <a:cxn ang="0">
                    <a:pos x="82" y="51"/>
                  </a:cxn>
                  <a:cxn ang="0">
                    <a:pos x="88" y="59"/>
                  </a:cxn>
                  <a:cxn ang="0">
                    <a:pos x="94" y="67"/>
                  </a:cxn>
                  <a:cxn ang="0">
                    <a:pos x="101" y="75"/>
                  </a:cxn>
                  <a:cxn ang="0">
                    <a:pos x="107" y="83"/>
                  </a:cxn>
                  <a:cxn ang="0">
                    <a:pos x="113" y="91"/>
                  </a:cxn>
                  <a:cxn ang="0">
                    <a:pos x="120" y="99"/>
                  </a:cxn>
                  <a:cxn ang="0">
                    <a:pos x="126" y="107"/>
                  </a:cxn>
                  <a:cxn ang="0">
                    <a:pos x="132" y="115"/>
                  </a:cxn>
                </a:cxnLst>
                <a:rect l="0" t="0" r="r" b="b"/>
                <a:pathLst>
                  <a:path w="139" h="162">
                    <a:moveTo>
                      <a:pt x="132" y="115"/>
                    </a:moveTo>
                    <a:lnTo>
                      <a:pt x="138" y="136"/>
                    </a:lnTo>
                    <a:lnTo>
                      <a:pt x="131" y="141"/>
                    </a:lnTo>
                    <a:lnTo>
                      <a:pt x="124" y="146"/>
                    </a:lnTo>
                    <a:lnTo>
                      <a:pt x="117" y="151"/>
                    </a:lnTo>
                    <a:lnTo>
                      <a:pt x="110" y="155"/>
                    </a:lnTo>
                    <a:lnTo>
                      <a:pt x="102" y="159"/>
                    </a:lnTo>
                    <a:lnTo>
                      <a:pt x="94" y="160"/>
                    </a:lnTo>
                    <a:lnTo>
                      <a:pt x="86" y="161"/>
                    </a:lnTo>
                    <a:lnTo>
                      <a:pt x="77" y="159"/>
                    </a:lnTo>
                    <a:lnTo>
                      <a:pt x="70" y="154"/>
                    </a:lnTo>
                    <a:lnTo>
                      <a:pt x="64" y="149"/>
                    </a:lnTo>
                    <a:lnTo>
                      <a:pt x="58" y="143"/>
                    </a:lnTo>
                    <a:lnTo>
                      <a:pt x="52" y="136"/>
                    </a:lnTo>
                    <a:lnTo>
                      <a:pt x="47" y="130"/>
                    </a:lnTo>
                    <a:lnTo>
                      <a:pt x="42" y="123"/>
                    </a:lnTo>
                    <a:lnTo>
                      <a:pt x="37" y="116"/>
                    </a:lnTo>
                    <a:lnTo>
                      <a:pt x="33" y="109"/>
                    </a:lnTo>
                    <a:lnTo>
                      <a:pt x="28" y="101"/>
                    </a:lnTo>
                    <a:lnTo>
                      <a:pt x="24" y="94"/>
                    </a:lnTo>
                    <a:lnTo>
                      <a:pt x="20" y="86"/>
                    </a:lnTo>
                    <a:lnTo>
                      <a:pt x="16" y="79"/>
                    </a:lnTo>
                    <a:lnTo>
                      <a:pt x="12" y="71"/>
                    </a:lnTo>
                    <a:lnTo>
                      <a:pt x="9" y="63"/>
                    </a:lnTo>
                    <a:lnTo>
                      <a:pt x="5" y="56"/>
                    </a:lnTo>
                    <a:lnTo>
                      <a:pt x="1" y="49"/>
                    </a:lnTo>
                    <a:lnTo>
                      <a:pt x="0" y="41"/>
                    </a:lnTo>
                    <a:lnTo>
                      <a:pt x="0" y="34"/>
                    </a:lnTo>
                    <a:lnTo>
                      <a:pt x="1" y="27"/>
                    </a:lnTo>
                    <a:lnTo>
                      <a:pt x="4" y="21"/>
                    </a:lnTo>
                    <a:lnTo>
                      <a:pt x="7" y="15"/>
                    </a:lnTo>
                    <a:lnTo>
                      <a:pt x="11" y="10"/>
                    </a:lnTo>
                    <a:lnTo>
                      <a:pt x="15" y="5"/>
                    </a:lnTo>
                    <a:lnTo>
                      <a:pt x="20" y="0"/>
                    </a:lnTo>
                    <a:lnTo>
                      <a:pt x="29" y="6"/>
                    </a:lnTo>
                    <a:lnTo>
                      <a:pt x="37" y="11"/>
                    </a:lnTo>
                    <a:lnTo>
                      <a:pt x="46" y="17"/>
                    </a:lnTo>
                    <a:lnTo>
                      <a:pt x="53" y="23"/>
                    </a:lnTo>
                    <a:lnTo>
                      <a:pt x="61" y="30"/>
                    </a:lnTo>
                    <a:lnTo>
                      <a:pt x="68" y="36"/>
                    </a:lnTo>
                    <a:lnTo>
                      <a:pt x="75" y="44"/>
                    </a:lnTo>
                    <a:lnTo>
                      <a:pt x="82" y="51"/>
                    </a:lnTo>
                    <a:lnTo>
                      <a:pt x="88" y="59"/>
                    </a:lnTo>
                    <a:lnTo>
                      <a:pt x="94" y="67"/>
                    </a:lnTo>
                    <a:lnTo>
                      <a:pt x="101" y="75"/>
                    </a:lnTo>
                    <a:lnTo>
                      <a:pt x="107" y="83"/>
                    </a:lnTo>
                    <a:lnTo>
                      <a:pt x="113" y="91"/>
                    </a:lnTo>
                    <a:lnTo>
                      <a:pt x="120" y="99"/>
                    </a:lnTo>
                    <a:lnTo>
                      <a:pt x="126" y="107"/>
                    </a:lnTo>
                    <a:lnTo>
                      <a:pt x="132" y="115"/>
                    </a:lnTo>
                  </a:path>
                </a:pathLst>
              </a:custGeom>
              <a:solidFill>
                <a:srgbClr val="666666"/>
              </a:solidFill>
              <a:ln w="9525" cap="rnd">
                <a:noFill/>
                <a:round/>
                <a:headEnd/>
                <a:tailEnd/>
              </a:ln>
              <a:effectLst/>
            </p:spPr>
            <p:txBody>
              <a:bodyPr/>
              <a:lstStyle/>
              <a:p>
                <a:endParaRPr lang="cs-CZ"/>
              </a:p>
            </p:txBody>
          </p:sp>
          <p:sp>
            <p:nvSpPr>
              <p:cNvPr id="101" name="Freeform 99"/>
              <p:cNvSpPr>
                <a:spLocks/>
              </p:cNvSpPr>
              <p:nvPr/>
            </p:nvSpPr>
            <p:spPr bwMode="auto">
              <a:xfrm>
                <a:off x="1936" y="3865"/>
                <a:ext cx="129" cy="85"/>
              </a:xfrm>
              <a:custGeom>
                <a:avLst/>
                <a:gdLst/>
                <a:ahLst/>
                <a:cxnLst>
                  <a:cxn ang="0">
                    <a:pos x="110" y="25"/>
                  </a:cxn>
                  <a:cxn ang="0">
                    <a:pos x="107" y="31"/>
                  </a:cxn>
                  <a:cxn ang="0">
                    <a:pos x="100" y="31"/>
                  </a:cxn>
                  <a:cxn ang="0">
                    <a:pos x="90" y="22"/>
                  </a:cxn>
                  <a:cxn ang="0">
                    <a:pos x="80" y="14"/>
                  </a:cxn>
                  <a:cxn ang="0">
                    <a:pos x="68" y="14"/>
                  </a:cxn>
                  <a:cxn ang="0">
                    <a:pos x="61" y="22"/>
                  </a:cxn>
                  <a:cxn ang="0">
                    <a:pos x="58" y="26"/>
                  </a:cxn>
                  <a:cxn ang="0">
                    <a:pos x="56" y="31"/>
                  </a:cxn>
                  <a:cxn ang="0">
                    <a:pos x="56" y="36"/>
                  </a:cxn>
                  <a:cxn ang="0">
                    <a:pos x="60" y="41"/>
                  </a:cxn>
                  <a:cxn ang="0">
                    <a:pos x="66" y="48"/>
                  </a:cxn>
                  <a:cxn ang="0">
                    <a:pos x="68" y="54"/>
                  </a:cxn>
                  <a:cxn ang="0">
                    <a:pos x="62" y="57"/>
                  </a:cxn>
                  <a:cxn ang="0">
                    <a:pos x="56" y="58"/>
                  </a:cxn>
                  <a:cxn ang="0">
                    <a:pos x="49" y="57"/>
                  </a:cxn>
                  <a:cxn ang="0">
                    <a:pos x="44" y="52"/>
                  </a:cxn>
                  <a:cxn ang="0">
                    <a:pos x="37" y="49"/>
                  </a:cxn>
                  <a:cxn ang="0">
                    <a:pos x="30" y="49"/>
                  </a:cxn>
                  <a:cxn ang="0">
                    <a:pos x="25" y="54"/>
                  </a:cxn>
                  <a:cxn ang="0">
                    <a:pos x="22" y="62"/>
                  </a:cxn>
                  <a:cxn ang="0">
                    <a:pos x="22" y="71"/>
                  </a:cxn>
                  <a:cxn ang="0">
                    <a:pos x="21" y="75"/>
                  </a:cxn>
                  <a:cxn ang="0">
                    <a:pos x="14" y="72"/>
                  </a:cxn>
                  <a:cxn ang="0">
                    <a:pos x="7" y="68"/>
                  </a:cxn>
                  <a:cxn ang="0">
                    <a:pos x="3" y="61"/>
                  </a:cxn>
                  <a:cxn ang="0">
                    <a:pos x="3" y="46"/>
                  </a:cxn>
                  <a:cxn ang="0">
                    <a:pos x="18" y="29"/>
                  </a:cxn>
                  <a:cxn ang="0">
                    <a:pos x="39" y="16"/>
                  </a:cxn>
                  <a:cxn ang="0">
                    <a:pos x="62" y="6"/>
                  </a:cxn>
                  <a:cxn ang="0">
                    <a:pos x="77" y="0"/>
                  </a:cxn>
                  <a:cxn ang="0">
                    <a:pos x="89" y="2"/>
                  </a:cxn>
                  <a:cxn ang="0">
                    <a:pos x="98" y="9"/>
                  </a:cxn>
                  <a:cxn ang="0">
                    <a:pos x="105" y="18"/>
                  </a:cxn>
                </a:cxnLst>
                <a:rect l="0" t="0" r="r" b="b"/>
                <a:pathLst>
                  <a:path w="111" h="76">
                    <a:moveTo>
                      <a:pt x="108" y="23"/>
                    </a:moveTo>
                    <a:lnTo>
                      <a:pt x="110" y="25"/>
                    </a:lnTo>
                    <a:lnTo>
                      <a:pt x="108" y="28"/>
                    </a:lnTo>
                    <a:lnTo>
                      <a:pt x="107" y="31"/>
                    </a:lnTo>
                    <a:lnTo>
                      <a:pt x="106" y="34"/>
                    </a:lnTo>
                    <a:lnTo>
                      <a:pt x="100" y="31"/>
                    </a:lnTo>
                    <a:lnTo>
                      <a:pt x="95" y="27"/>
                    </a:lnTo>
                    <a:lnTo>
                      <a:pt x="90" y="22"/>
                    </a:lnTo>
                    <a:lnTo>
                      <a:pt x="85" y="17"/>
                    </a:lnTo>
                    <a:lnTo>
                      <a:pt x="80" y="14"/>
                    </a:lnTo>
                    <a:lnTo>
                      <a:pt x="74" y="13"/>
                    </a:lnTo>
                    <a:lnTo>
                      <a:pt x="68" y="14"/>
                    </a:lnTo>
                    <a:lnTo>
                      <a:pt x="62" y="21"/>
                    </a:lnTo>
                    <a:lnTo>
                      <a:pt x="61" y="22"/>
                    </a:lnTo>
                    <a:lnTo>
                      <a:pt x="59" y="25"/>
                    </a:lnTo>
                    <a:lnTo>
                      <a:pt x="58" y="26"/>
                    </a:lnTo>
                    <a:lnTo>
                      <a:pt x="57" y="29"/>
                    </a:lnTo>
                    <a:lnTo>
                      <a:pt x="56" y="31"/>
                    </a:lnTo>
                    <a:lnTo>
                      <a:pt x="56" y="33"/>
                    </a:lnTo>
                    <a:lnTo>
                      <a:pt x="56" y="36"/>
                    </a:lnTo>
                    <a:lnTo>
                      <a:pt x="58" y="38"/>
                    </a:lnTo>
                    <a:lnTo>
                      <a:pt x="60" y="41"/>
                    </a:lnTo>
                    <a:lnTo>
                      <a:pt x="62" y="45"/>
                    </a:lnTo>
                    <a:lnTo>
                      <a:pt x="66" y="48"/>
                    </a:lnTo>
                    <a:lnTo>
                      <a:pt x="69" y="52"/>
                    </a:lnTo>
                    <a:lnTo>
                      <a:pt x="68" y="54"/>
                    </a:lnTo>
                    <a:lnTo>
                      <a:pt x="65" y="56"/>
                    </a:lnTo>
                    <a:lnTo>
                      <a:pt x="62" y="57"/>
                    </a:lnTo>
                    <a:lnTo>
                      <a:pt x="59" y="58"/>
                    </a:lnTo>
                    <a:lnTo>
                      <a:pt x="56" y="58"/>
                    </a:lnTo>
                    <a:lnTo>
                      <a:pt x="52" y="58"/>
                    </a:lnTo>
                    <a:lnTo>
                      <a:pt x="49" y="57"/>
                    </a:lnTo>
                    <a:lnTo>
                      <a:pt x="46" y="54"/>
                    </a:lnTo>
                    <a:lnTo>
                      <a:pt x="44" y="52"/>
                    </a:lnTo>
                    <a:lnTo>
                      <a:pt x="41" y="50"/>
                    </a:lnTo>
                    <a:lnTo>
                      <a:pt x="37" y="49"/>
                    </a:lnTo>
                    <a:lnTo>
                      <a:pt x="33" y="49"/>
                    </a:lnTo>
                    <a:lnTo>
                      <a:pt x="30" y="49"/>
                    </a:lnTo>
                    <a:lnTo>
                      <a:pt x="27" y="51"/>
                    </a:lnTo>
                    <a:lnTo>
                      <a:pt x="25" y="54"/>
                    </a:lnTo>
                    <a:lnTo>
                      <a:pt x="23" y="58"/>
                    </a:lnTo>
                    <a:lnTo>
                      <a:pt x="22" y="62"/>
                    </a:lnTo>
                    <a:lnTo>
                      <a:pt x="21" y="67"/>
                    </a:lnTo>
                    <a:lnTo>
                      <a:pt x="22" y="71"/>
                    </a:lnTo>
                    <a:lnTo>
                      <a:pt x="25" y="74"/>
                    </a:lnTo>
                    <a:lnTo>
                      <a:pt x="21" y="75"/>
                    </a:lnTo>
                    <a:lnTo>
                      <a:pt x="17" y="74"/>
                    </a:lnTo>
                    <a:lnTo>
                      <a:pt x="14" y="72"/>
                    </a:lnTo>
                    <a:lnTo>
                      <a:pt x="10" y="71"/>
                    </a:lnTo>
                    <a:lnTo>
                      <a:pt x="7" y="68"/>
                    </a:lnTo>
                    <a:lnTo>
                      <a:pt x="5" y="65"/>
                    </a:lnTo>
                    <a:lnTo>
                      <a:pt x="3" y="61"/>
                    </a:lnTo>
                    <a:lnTo>
                      <a:pt x="0" y="58"/>
                    </a:lnTo>
                    <a:lnTo>
                      <a:pt x="3" y="46"/>
                    </a:lnTo>
                    <a:lnTo>
                      <a:pt x="9" y="37"/>
                    </a:lnTo>
                    <a:lnTo>
                      <a:pt x="18" y="29"/>
                    </a:lnTo>
                    <a:lnTo>
                      <a:pt x="28" y="22"/>
                    </a:lnTo>
                    <a:lnTo>
                      <a:pt x="39" y="16"/>
                    </a:lnTo>
                    <a:lnTo>
                      <a:pt x="51" y="11"/>
                    </a:lnTo>
                    <a:lnTo>
                      <a:pt x="62" y="6"/>
                    </a:lnTo>
                    <a:lnTo>
                      <a:pt x="71" y="1"/>
                    </a:lnTo>
                    <a:lnTo>
                      <a:pt x="77" y="0"/>
                    </a:lnTo>
                    <a:lnTo>
                      <a:pt x="84" y="1"/>
                    </a:lnTo>
                    <a:lnTo>
                      <a:pt x="89" y="2"/>
                    </a:lnTo>
                    <a:lnTo>
                      <a:pt x="94" y="5"/>
                    </a:lnTo>
                    <a:lnTo>
                      <a:pt x="98" y="9"/>
                    </a:lnTo>
                    <a:lnTo>
                      <a:pt x="102" y="13"/>
                    </a:lnTo>
                    <a:lnTo>
                      <a:pt x="105" y="18"/>
                    </a:lnTo>
                    <a:lnTo>
                      <a:pt x="108" y="23"/>
                    </a:lnTo>
                  </a:path>
                </a:pathLst>
              </a:custGeom>
              <a:solidFill>
                <a:srgbClr val="CCCCCC"/>
              </a:solidFill>
              <a:ln w="9525" cap="rnd">
                <a:noFill/>
                <a:round/>
                <a:headEnd/>
                <a:tailEnd/>
              </a:ln>
              <a:effectLst/>
            </p:spPr>
            <p:txBody>
              <a:bodyPr/>
              <a:lstStyle/>
              <a:p>
                <a:endParaRPr lang="cs-CZ"/>
              </a:p>
            </p:txBody>
          </p:sp>
          <p:sp>
            <p:nvSpPr>
              <p:cNvPr id="102" name="Freeform 100"/>
              <p:cNvSpPr>
                <a:spLocks/>
              </p:cNvSpPr>
              <p:nvPr/>
            </p:nvSpPr>
            <p:spPr bwMode="auto">
              <a:xfrm>
                <a:off x="616" y="3343"/>
                <a:ext cx="959" cy="720"/>
              </a:xfrm>
              <a:custGeom>
                <a:avLst/>
                <a:gdLst/>
                <a:ahLst/>
                <a:cxnLst>
                  <a:cxn ang="0">
                    <a:pos x="442" y="20"/>
                  </a:cxn>
                  <a:cxn ang="0">
                    <a:pos x="493" y="24"/>
                  </a:cxn>
                  <a:cxn ang="0">
                    <a:pos x="532" y="43"/>
                  </a:cxn>
                  <a:cxn ang="0">
                    <a:pos x="539" y="68"/>
                  </a:cxn>
                  <a:cxn ang="0">
                    <a:pos x="569" y="67"/>
                  </a:cxn>
                  <a:cxn ang="0">
                    <a:pos x="585" y="101"/>
                  </a:cxn>
                  <a:cxn ang="0">
                    <a:pos x="556" y="168"/>
                  </a:cxn>
                  <a:cxn ang="0">
                    <a:pos x="510" y="227"/>
                  </a:cxn>
                  <a:cxn ang="0">
                    <a:pos x="512" y="268"/>
                  </a:cxn>
                  <a:cxn ang="0">
                    <a:pos x="571" y="262"/>
                  </a:cxn>
                  <a:cxn ang="0">
                    <a:pos x="605" y="282"/>
                  </a:cxn>
                  <a:cxn ang="0">
                    <a:pos x="647" y="295"/>
                  </a:cxn>
                  <a:cxn ang="0">
                    <a:pos x="652" y="335"/>
                  </a:cxn>
                  <a:cxn ang="0">
                    <a:pos x="664" y="349"/>
                  </a:cxn>
                  <a:cxn ang="0">
                    <a:pos x="699" y="385"/>
                  </a:cxn>
                  <a:cxn ang="0">
                    <a:pos x="701" y="380"/>
                  </a:cxn>
                  <a:cxn ang="0">
                    <a:pos x="663" y="335"/>
                  </a:cxn>
                  <a:cxn ang="0">
                    <a:pos x="656" y="297"/>
                  </a:cxn>
                  <a:cxn ang="0">
                    <a:pos x="671" y="270"/>
                  </a:cxn>
                  <a:cxn ang="0">
                    <a:pos x="702" y="269"/>
                  </a:cxn>
                  <a:cxn ang="0">
                    <a:pos x="684" y="325"/>
                  </a:cxn>
                  <a:cxn ang="0">
                    <a:pos x="708" y="326"/>
                  </a:cxn>
                  <a:cxn ang="0">
                    <a:pos x="728" y="336"/>
                  </a:cxn>
                  <a:cxn ang="0">
                    <a:pos x="740" y="359"/>
                  </a:cxn>
                  <a:cxn ang="0">
                    <a:pos x="755" y="400"/>
                  </a:cxn>
                  <a:cxn ang="0">
                    <a:pos x="795" y="444"/>
                  </a:cxn>
                  <a:cxn ang="0">
                    <a:pos x="771" y="482"/>
                  </a:cxn>
                  <a:cxn ang="0">
                    <a:pos x="786" y="469"/>
                  </a:cxn>
                  <a:cxn ang="0">
                    <a:pos x="819" y="469"/>
                  </a:cxn>
                  <a:cxn ang="0">
                    <a:pos x="756" y="568"/>
                  </a:cxn>
                  <a:cxn ang="0">
                    <a:pos x="590" y="643"/>
                  </a:cxn>
                  <a:cxn ang="0">
                    <a:pos x="505" y="620"/>
                  </a:cxn>
                  <a:cxn ang="0">
                    <a:pos x="536" y="617"/>
                  </a:cxn>
                  <a:cxn ang="0">
                    <a:pos x="465" y="588"/>
                  </a:cxn>
                  <a:cxn ang="0">
                    <a:pos x="424" y="519"/>
                  </a:cxn>
                  <a:cxn ang="0">
                    <a:pos x="390" y="463"/>
                  </a:cxn>
                  <a:cxn ang="0">
                    <a:pos x="349" y="436"/>
                  </a:cxn>
                  <a:cxn ang="0">
                    <a:pos x="256" y="416"/>
                  </a:cxn>
                  <a:cxn ang="0">
                    <a:pos x="194" y="400"/>
                  </a:cxn>
                  <a:cxn ang="0">
                    <a:pos x="256" y="424"/>
                  </a:cxn>
                  <a:cxn ang="0">
                    <a:pos x="316" y="444"/>
                  </a:cxn>
                  <a:cxn ang="0">
                    <a:pos x="352" y="495"/>
                  </a:cxn>
                  <a:cxn ang="0">
                    <a:pos x="348" y="504"/>
                  </a:cxn>
                  <a:cxn ang="0">
                    <a:pos x="312" y="528"/>
                  </a:cxn>
                  <a:cxn ang="0">
                    <a:pos x="232" y="572"/>
                  </a:cxn>
                  <a:cxn ang="0">
                    <a:pos x="152" y="548"/>
                  </a:cxn>
                  <a:cxn ang="0">
                    <a:pos x="67" y="456"/>
                  </a:cxn>
                  <a:cxn ang="0">
                    <a:pos x="22" y="389"/>
                  </a:cxn>
                  <a:cxn ang="0">
                    <a:pos x="89" y="311"/>
                  </a:cxn>
                  <a:cxn ang="0">
                    <a:pos x="122" y="216"/>
                  </a:cxn>
                  <a:cxn ang="0">
                    <a:pos x="127" y="110"/>
                  </a:cxn>
                  <a:cxn ang="0">
                    <a:pos x="156" y="37"/>
                  </a:cxn>
                  <a:cxn ang="0">
                    <a:pos x="205" y="31"/>
                  </a:cxn>
                  <a:cxn ang="0">
                    <a:pos x="249" y="15"/>
                  </a:cxn>
                  <a:cxn ang="0">
                    <a:pos x="302" y="16"/>
                  </a:cxn>
                  <a:cxn ang="0">
                    <a:pos x="339" y="3"/>
                  </a:cxn>
                  <a:cxn ang="0">
                    <a:pos x="395" y="1"/>
                  </a:cxn>
                </a:cxnLst>
                <a:rect l="0" t="0" r="r" b="b"/>
                <a:pathLst>
                  <a:path w="828" h="645">
                    <a:moveTo>
                      <a:pt x="423" y="14"/>
                    </a:moveTo>
                    <a:lnTo>
                      <a:pt x="426" y="13"/>
                    </a:lnTo>
                    <a:lnTo>
                      <a:pt x="429" y="14"/>
                    </a:lnTo>
                    <a:lnTo>
                      <a:pt x="432" y="16"/>
                    </a:lnTo>
                    <a:lnTo>
                      <a:pt x="434" y="17"/>
                    </a:lnTo>
                    <a:lnTo>
                      <a:pt x="437" y="19"/>
                    </a:lnTo>
                    <a:lnTo>
                      <a:pt x="439" y="20"/>
                    </a:lnTo>
                    <a:lnTo>
                      <a:pt x="442" y="20"/>
                    </a:lnTo>
                    <a:lnTo>
                      <a:pt x="446" y="18"/>
                    </a:lnTo>
                    <a:lnTo>
                      <a:pt x="446" y="10"/>
                    </a:lnTo>
                    <a:lnTo>
                      <a:pt x="454" y="11"/>
                    </a:lnTo>
                    <a:lnTo>
                      <a:pt x="462" y="13"/>
                    </a:lnTo>
                    <a:lnTo>
                      <a:pt x="470" y="15"/>
                    </a:lnTo>
                    <a:lnTo>
                      <a:pt x="478" y="17"/>
                    </a:lnTo>
                    <a:lnTo>
                      <a:pt x="486" y="20"/>
                    </a:lnTo>
                    <a:lnTo>
                      <a:pt x="493" y="24"/>
                    </a:lnTo>
                    <a:lnTo>
                      <a:pt x="501" y="28"/>
                    </a:lnTo>
                    <a:lnTo>
                      <a:pt x="507" y="33"/>
                    </a:lnTo>
                    <a:lnTo>
                      <a:pt x="511" y="33"/>
                    </a:lnTo>
                    <a:lnTo>
                      <a:pt x="516" y="35"/>
                    </a:lnTo>
                    <a:lnTo>
                      <a:pt x="520" y="36"/>
                    </a:lnTo>
                    <a:lnTo>
                      <a:pt x="524" y="37"/>
                    </a:lnTo>
                    <a:lnTo>
                      <a:pt x="528" y="40"/>
                    </a:lnTo>
                    <a:lnTo>
                      <a:pt x="532" y="43"/>
                    </a:lnTo>
                    <a:lnTo>
                      <a:pt x="534" y="47"/>
                    </a:lnTo>
                    <a:lnTo>
                      <a:pt x="536" y="52"/>
                    </a:lnTo>
                    <a:lnTo>
                      <a:pt x="537" y="55"/>
                    </a:lnTo>
                    <a:lnTo>
                      <a:pt x="538" y="58"/>
                    </a:lnTo>
                    <a:lnTo>
                      <a:pt x="538" y="60"/>
                    </a:lnTo>
                    <a:lnTo>
                      <a:pt x="538" y="63"/>
                    </a:lnTo>
                    <a:lnTo>
                      <a:pt x="538" y="66"/>
                    </a:lnTo>
                    <a:lnTo>
                      <a:pt x="539" y="68"/>
                    </a:lnTo>
                    <a:lnTo>
                      <a:pt x="540" y="70"/>
                    </a:lnTo>
                    <a:lnTo>
                      <a:pt x="543" y="71"/>
                    </a:lnTo>
                    <a:lnTo>
                      <a:pt x="546" y="70"/>
                    </a:lnTo>
                    <a:lnTo>
                      <a:pt x="550" y="70"/>
                    </a:lnTo>
                    <a:lnTo>
                      <a:pt x="555" y="69"/>
                    </a:lnTo>
                    <a:lnTo>
                      <a:pt x="559" y="68"/>
                    </a:lnTo>
                    <a:lnTo>
                      <a:pt x="564" y="68"/>
                    </a:lnTo>
                    <a:lnTo>
                      <a:pt x="569" y="67"/>
                    </a:lnTo>
                    <a:lnTo>
                      <a:pt x="574" y="66"/>
                    </a:lnTo>
                    <a:lnTo>
                      <a:pt x="578" y="63"/>
                    </a:lnTo>
                    <a:lnTo>
                      <a:pt x="581" y="69"/>
                    </a:lnTo>
                    <a:lnTo>
                      <a:pt x="582" y="75"/>
                    </a:lnTo>
                    <a:lnTo>
                      <a:pt x="584" y="81"/>
                    </a:lnTo>
                    <a:lnTo>
                      <a:pt x="585" y="87"/>
                    </a:lnTo>
                    <a:lnTo>
                      <a:pt x="585" y="94"/>
                    </a:lnTo>
                    <a:lnTo>
                      <a:pt x="585" y="101"/>
                    </a:lnTo>
                    <a:lnTo>
                      <a:pt x="585" y="107"/>
                    </a:lnTo>
                    <a:lnTo>
                      <a:pt x="585" y="114"/>
                    </a:lnTo>
                    <a:lnTo>
                      <a:pt x="578" y="122"/>
                    </a:lnTo>
                    <a:lnTo>
                      <a:pt x="572" y="130"/>
                    </a:lnTo>
                    <a:lnTo>
                      <a:pt x="566" y="139"/>
                    </a:lnTo>
                    <a:lnTo>
                      <a:pt x="561" y="148"/>
                    </a:lnTo>
                    <a:lnTo>
                      <a:pt x="558" y="158"/>
                    </a:lnTo>
                    <a:lnTo>
                      <a:pt x="556" y="168"/>
                    </a:lnTo>
                    <a:lnTo>
                      <a:pt x="556" y="179"/>
                    </a:lnTo>
                    <a:lnTo>
                      <a:pt x="559" y="190"/>
                    </a:lnTo>
                    <a:lnTo>
                      <a:pt x="551" y="196"/>
                    </a:lnTo>
                    <a:lnTo>
                      <a:pt x="543" y="201"/>
                    </a:lnTo>
                    <a:lnTo>
                      <a:pt x="534" y="207"/>
                    </a:lnTo>
                    <a:lnTo>
                      <a:pt x="526" y="213"/>
                    </a:lnTo>
                    <a:lnTo>
                      <a:pt x="517" y="220"/>
                    </a:lnTo>
                    <a:lnTo>
                      <a:pt x="510" y="227"/>
                    </a:lnTo>
                    <a:lnTo>
                      <a:pt x="504" y="235"/>
                    </a:lnTo>
                    <a:lnTo>
                      <a:pt x="499" y="244"/>
                    </a:lnTo>
                    <a:lnTo>
                      <a:pt x="500" y="248"/>
                    </a:lnTo>
                    <a:lnTo>
                      <a:pt x="502" y="253"/>
                    </a:lnTo>
                    <a:lnTo>
                      <a:pt x="504" y="257"/>
                    </a:lnTo>
                    <a:lnTo>
                      <a:pt x="507" y="261"/>
                    </a:lnTo>
                    <a:lnTo>
                      <a:pt x="509" y="265"/>
                    </a:lnTo>
                    <a:lnTo>
                      <a:pt x="512" y="268"/>
                    </a:lnTo>
                    <a:lnTo>
                      <a:pt x="516" y="271"/>
                    </a:lnTo>
                    <a:lnTo>
                      <a:pt x="520" y="274"/>
                    </a:lnTo>
                    <a:lnTo>
                      <a:pt x="529" y="274"/>
                    </a:lnTo>
                    <a:lnTo>
                      <a:pt x="538" y="273"/>
                    </a:lnTo>
                    <a:lnTo>
                      <a:pt x="546" y="272"/>
                    </a:lnTo>
                    <a:lnTo>
                      <a:pt x="555" y="269"/>
                    </a:lnTo>
                    <a:lnTo>
                      <a:pt x="563" y="266"/>
                    </a:lnTo>
                    <a:lnTo>
                      <a:pt x="571" y="262"/>
                    </a:lnTo>
                    <a:lnTo>
                      <a:pt x="579" y="258"/>
                    </a:lnTo>
                    <a:lnTo>
                      <a:pt x="588" y="255"/>
                    </a:lnTo>
                    <a:lnTo>
                      <a:pt x="589" y="260"/>
                    </a:lnTo>
                    <a:lnTo>
                      <a:pt x="591" y="265"/>
                    </a:lnTo>
                    <a:lnTo>
                      <a:pt x="594" y="270"/>
                    </a:lnTo>
                    <a:lnTo>
                      <a:pt x="597" y="274"/>
                    </a:lnTo>
                    <a:lnTo>
                      <a:pt x="601" y="278"/>
                    </a:lnTo>
                    <a:lnTo>
                      <a:pt x="605" y="282"/>
                    </a:lnTo>
                    <a:lnTo>
                      <a:pt x="609" y="285"/>
                    </a:lnTo>
                    <a:lnTo>
                      <a:pt x="614" y="288"/>
                    </a:lnTo>
                    <a:lnTo>
                      <a:pt x="620" y="289"/>
                    </a:lnTo>
                    <a:lnTo>
                      <a:pt x="627" y="289"/>
                    </a:lnTo>
                    <a:lnTo>
                      <a:pt x="632" y="290"/>
                    </a:lnTo>
                    <a:lnTo>
                      <a:pt x="637" y="291"/>
                    </a:lnTo>
                    <a:lnTo>
                      <a:pt x="643" y="292"/>
                    </a:lnTo>
                    <a:lnTo>
                      <a:pt x="647" y="295"/>
                    </a:lnTo>
                    <a:lnTo>
                      <a:pt x="650" y="300"/>
                    </a:lnTo>
                    <a:lnTo>
                      <a:pt x="652" y="307"/>
                    </a:lnTo>
                    <a:lnTo>
                      <a:pt x="652" y="311"/>
                    </a:lnTo>
                    <a:lnTo>
                      <a:pt x="652" y="316"/>
                    </a:lnTo>
                    <a:lnTo>
                      <a:pt x="652" y="321"/>
                    </a:lnTo>
                    <a:lnTo>
                      <a:pt x="652" y="326"/>
                    </a:lnTo>
                    <a:lnTo>
                      <a:pt x="652" y="331"/>
                    </a:lnTo>
                    <a:lnTo>
                      <a:pt x="652" y="335"/>
                    </a:lnTo>
                    <a:lnTo>
                      <a:pt x="653" y="339"/>
                    </a:lnTo>
                    <a:lnTo>
                      <a:pt x="655" y="343"/>
                    </a:lnTo>
                    <a:lnTo>
                      <a:pt x="658" y="341"/>
                    </a:lnTo>
                    <a:lnTo>
                      <a:pt x="660" y="341"/>
                    </a:lnTo>
                    <a:lnTo>
                      <a:pt x="661" y="342"/>
                    </a:lnTo>
                    <a:lnTo>
                      <a:pt x="662" y="343"/>
                    </a:lnTo>
                    <a:lnTo>
                      <a:pt x="663" y="346"/>
                    </a:lnTo>
                    <a:lnTo>
                      <a:pt x="664" y="349"/>
                    </a:lnTo>
                    <a:lnTo>
                      <a:pt x="666" y="351"/>
                    </a:lnTo>
                    <a:lnTo>
                      <a:pt x="667" y="353"/>
                    </a:lnTo>
                    <a:lnTo>
                      <a:pt x="669" y="361"/>
                    </a:lnTo>
                    <a:lnTo>
                      <a:pt x="674" y="366"/>
                    </a:lnTo>
                    <a:lnTo>
                      <a:pt x="679" y="372"/>
                    </a:lnTo>
                    <a:lnTo>
                      <a:pt x="686" y="376"/>
                    </a:lnTo>
                    <a:lnTo>
                      <a:pt x="693" y="380"/>
                    </a:lnTo>
                    <a:lnTo>
                      <a:pt x="699" y="385"/>
                    </a:lnTo>
                    <a:lnTo>
                      <a:pt x="704" y="391"/>
                    </a:lnTo>
                    <a:lnTo>
                      <a:pt x="708" y="398"/>
                    </a:lnTo>
                    <a:lnTo>
                      <a:pt x="709" y="398"/>
                    </a:lnTo>
                    <a:lnTo>
                      <a:pt x="710" y="398"/>
                    </a:lnTo>
                    <a:lnTo>
                      <a:pt x="711" y="397"/>
                    </a:lnTo>
                    <a:lnTo>
                      <a:pt x="712" y="397"/>
                    </a:lnTo>
                    <a:lnTo>
                      <a:pt x="708" y="388"/>
                    </a:lnTo>
                    <a:lnTo>
                      <a:pt x="701" y="380"/>
                    </a:lnTo>
                    <a:lnTo>
                      <a:pt x="694" y="374"/>
                    </a:lnTo>
                    <a:lnTo>
                      <a:pt x="686" y="369"/>
                    </a:lnTo>
                    <a:lnTo>
                      <a:pt x="679" y="363"/>
                    </a:lnTo>
                    <a:lnTo>
                      <a:pt x="673" y="357"/>
                    </a:lnTo>
                    <a:lnTo>
                      <a:pt x="669" y="348"/>
                    </a:lnTo>
                    <a:lnTo>
                      <a:pt x="667" y="338"/>
                    </a:lnTo>
                    <a:lnTo>
                      <a:pt x="666" y="336"/>
                    </a:lnTo>
                    <a:lnTo>
                      <a:pt x="663" y="335"/>
                    </a:lnTo>
                    <a:lnTo>
                      <a:pt x="660" y="335"/>
                    </a:lnTo>
                    <a:lnTo>
                      <a:pt x="658" y="335"/>
                    </a:lnTo>
                    <a:lnTo>
                      <a:pt x="659" y="329"/>
                    </a:lnTo>
                    <a:lnTo>
                      <a:pt x="660" y="322"/>
                    </a:lnTo>
                    <a:lnTo>
                      <a:pt x="660" y="316"/>
                    </a:lnTo>
                    <a:lnTo>
                      <a:pt x="660" y="309"/>
                    </a:lnTo>
                    <a:lnTo>
                      <a:pt x="658" y="303"/>
                    </a:lnTo>
                    <a:lnTo>
                      <a:pt x="656" y="297"/>
                    </a:lnTo>
                    <a:lnTo>
                      <a:pt x="652" y="292"/>
                    </a:lnTo>
                    <a:lnTo>
                      <a:pt x="647" y="288"/>
                    </a:lnTo>
                    <a:lnTo>
                      <a:pt x="651" y="286"/>
                    </a:lnTo>
                    <a:lnTo>
                      <a:pt x="655" y="284"/>
                    </a:lnTo>
                    <a:lnTo>
                      <a:pt x="659" y="281"/>
                    </a:lnTo>
                    <a:lnTo>
                      <a:pt x="663" y="277"/>
                    </a:lnTo>
                    <a:lnTo>
                      <a:pt x="667" y="275"/>
                    </a:lnTo>
                    <a:lnTo>
                      <a:pt x="671" y="270"/>
                    </a:lnTo>
                    <a:lnTo>
                      <a:pt x="675" y="268"/>
                    </a:lnTo>
                    <a:lnTo>
                      <a:pt x="679" y="264"/>
                    </a:lnTo>
                    <a:lnTo>
                      <a:pt x="683" y="266"/>
                    </a:lnTo>
                    <a:lnTo>
                      <a:pt x="686" y="268"/>
                    </a:lnTo>
                    <a:lnTo>
                      <a:pt x="690" y="269"/>
                    </a:lnTo>
                    <a:lnTo>
                      <a:pt x="694" y="269"/>
                    </a:lnTo>
                    <a:lnTo>
                      <a:pt x="698" y="269"/>
                    </a:lnTo>
                    <a:lnTo>
                      <a:pt x="702" y="269"/>
                    </a:lnTo>
                    <a:lnTo>
                      <a:pt x="706" y="269"/>
                    </a:lnTo>
                    <a:lnTo>
                      <a:pt x="710" y="270"/>
                    </a:lnTo>
                    <a:lnTo>
                      <a:pt x="714" y="316"/>
                    </a:lnTo>
                    <a:lnTo>
                      <a:pt x="708" y="319"/>
                    </a:lnTo>
                    <a:lnTo>
                      <a:pt x="702" y="321"/>
                    </a:lnTo>
                    <a:lnTo>
                      <a:pt x="696" y="322"/>
                    </a:lnTo>
                    <a:lnTo>
                      <a:pt x="690" y="324"/>
                    </a:lnTo>
                    <a:lnTo>
                      <a:pt x="684" y="325"/>
                    </a:lnTo>
                    <a:lnTo>
                      <a:pt x="678" y="327"/>
                    </a:lnTo>
                    <a:lnTo>
                      <a:pt x="672" y="328"/>
                    </a:lnTo>
                    <a:lnTo>
                      <a:pt x="667" y="331"/>
                    </a:lnTo>
                    <a:lnTo>
                      <a:pt x="676" y="331"/>
                    </a:lnTo>
                    <a:lnTo>
                      <a:pt x="684" y="330"/>
                    </a:lnTo>
                    <a:lnTo>
                      <a:pt x="691" y="329"/>
                    </a:lnTo>
                    <a:lnTo>
                      <a:pt x="699" y="327"/>
                    </a:lnTo>
                    <a:lnTo>
                      <a:pt x="708" y="326"/>
                    </a:lnTo>
                    <a:lnTo>
                      <a:pt x="716" y="325"/>
                    </a:lnTo>
                    <a:lnTo>
                      <a:pt x="724" y="324"/>
                    </a:lnTo>
                    <a:lnTo>
                      <a:pt x="733" y="324"/>
                    </a:lnTo>
                    <a:lnTo>
                      <a:pt x="733" y="327"/>
                    </a:lnTo>
                    <a:lnTo>
                      <a:pt x="733" y="330"/>
                    </a:lnTo>
                    <a:lnTo>
                      <a:pt x="731" y="332"/>
                    </a:lnTo>
                    <a:lnTo>
                      <a:pt x="730" y="334"/>
                    </a:lnTo>
                    <a:lnTo>
                      <a:pt x="728" y="336"/>
                    </a:lnTo>
                    <a:lnTo>
                      <a:pt x="726" y="339"/>
                    </a:lnTo>
                    <a:lnTo>
                      <a:pt x="725" y="342"/>
                    </a:lnTo>
                    <a:lnTo>
                      <a:pt x="725" y="345"/>
                    </a:lnTo>
                    <a:lnTo>
                      <a:pt x="730" y="345"/>
                    </a:lnTo>
                    <a:lnTo>
                      <a:pt x="735" y="347"/>
                    </a:lnTo>
                    <a:lnTo>
                      <a:pt x="737" y="350"/>
                    </a:lnTo>
                    <a:lnTo>
                      <a:pt x="739" y="354"/>
                    </a:lnTo>
                    <a:lnTo>
                      <a:pt x="740" y="359"/>
                    </a:lnTo>
                    <a:lnTo>
                      <a:pt x="741" y="363"/>
                    </a:lnTo>
                    <a:lnTo>
                      <a:pt x="741" y="368"/>
                    </a:lnTo>
                    <a:lnTo>
                      <a:pt x="741" y="372"/>
                    </a:lnTo>
                    <a:lnTo>
                      <a:pt x="737" y="376"/>
                    </a:lnTo>
                    <a:lnTo>
                      <a:pt x="740" y="382"/>
                    </a:lnTo>
                    <a:lnTo>
                      <a:pt x="744" y="389"/>
                    </a:lnTo>
                    <a:lnTo>
                      <a:pt x="749" y="394"/>
                    </a:lnTo>
                    <a:lnTo>
                      <a:pt x="755" y="400"/>
                    </a:lnTo>
                    <a:lnTo>
                      <a:pt x="762" y="405"/>
                    </a:lnTo>
                    <a:lnTo>
                      <a:pt x="768" y="410"/>
                    </a:lnTo>
                    <a:lnTo>
                      <a:pt x="775" y="416"/>
                    </a:lnTo>
                    <a:lnTo>
                      <a:pt x="781" y="421"/>
                    </a:lnTo>
                    <a:lnTo>
                      <a:pt x="786" y="426"/>
                    </a:lnTo>
                    <a:lnTo>
                      <a:pt x="791" y="432"/>
                    </a:lnTo>
                    <a:lnTo>
                      <a:pt x="794" y="438"/>
                    </a:lnTo>
                    <a:lnTo>
                      <a:pt x="795" y="444"/>
                    </a:lnTo>
                    <a:lnTo>
                      <a:pt x="795" y="450"/>
                    </a:lnTo>
                    <a:lnTo>
                      <a:pt x="792" y="458"/>
                    </a:lnTo>
                    <a:lnTo>
                      <a:pt x="787" y="465"/>
                    </a:lnTo>
                    <a:lnTo>
                      <a:pt x="779" y="473"/>
                    </a:lnTo>
                    <a:lnTo>
                      <a:pt x="778" y="475"/>
                    </a:lnTo>
                    <a:lnTo>
                      <a:pt x="776" y="478"/>
                    </a:lnTo>
                    <a:lnTo>
                      <a:pt x="774" y="480"/>
                    </a:lnTo>
                    <a:lnTo>
                      <a:pt x="771" y="482"/>
                    </a:lnTo>
                    <a:lnTo>
                      <a:pt x="770" y="485"/>
                    </a:lnTo>
                    <a:lnTo>
                      <a:pt x="768" y="487"/>
                    </a:lnTo>
                    <a:lnTo>
                      <a:pt x="768" y="490"/>
                    </a:lnTo>
                    <a:lnTo>
                      <a:pt x="770" y="492"/>
                    </a:lnTo>
                    <a:lnTo>
                      <a:pt x="774" y="486"/>
                    </a:lnTo>
                    <a:lnTo>
                      <a:pt x="778" y="481"/>
                    </a:lnTo>
                    <a:lnTo>
                      <a:pt x="782" y="475"/>
                    </a:lnTo>
                    <a:lnTo>
                      <a:pt x="786" y="469"/>
                    </a:lnTo>
                    <a:lnTo>
                      <a:pt x="789" y="463"/>
                    </a:lnTo>
                    <a:lnTo>
                      <a:pt x="792" y="457"/>
                    </a:lnTo>
                    <a:lnTo>
                      <a:pt x="794" y="450"/>
                    </a:lnTo>
                    <a:lnTo>
                      <a:pt x="796" y="443"/>
                    </a:lnTo>
                    <a:lnTo>
                      <a:pt x="801" y="449"/>
                    </a:lnTo>
                    <a:lnTo>
                      <a:pt x="807" y="456"/>
                    </a:lnTo>
                    <a:lnTo>
                      <a:pt x="813" y="462"/>
                    </a:lnTo>
                    <a:lnTo>
                      <a:pt x="819" y="469"/>
                    </a:lnTo>
                    <a:lnTo>
                      <a:pt x="825" y="476"/>
                    </a:lnTo>
                    <a:lnTo>
                      <a:pt x="827" y="483"/>
                    </a:lnTo>
                    <a:lnTo>
                      <a:pt x="826" y="491"/>
                    </a:lnTo>
                    <a:lnTo>
                      <a:pt x="821" y="500"/>
                    </a:lnTo>
                    <a:lnTo>
                      <a:pt x="806" y="518"/>
                    </a:lnTo>
                    <a:lnTo>
                      <a:pt x="790" y="536"/>
                    </a:lnTo>
                    <a:lnTo>
                      <a:pt x="774" y="553"/>
                    </a:lnTo>
                    <a:lnTo>
                      <a:pt x="756" y="568"/>
                    </a:lnTo>
                    <a:lnTo>
                      <a:pt x="738" y="583"/>
                    </a:lnTo>
                    <a:lnTo>
                      <a:pt x="718" y="596"/>
                    </a:lnTo>
                    <a:lnTo>
                      <a:pt x="699" y="608"/>
                    </a:lnTo>
                    <a:lnTo>
                      <a:pt x="679" y="618"/>
                    </a:lnTo>
                    <a:lnTo>
                      <a:pt x="658" y="627"/>
                    </a:lnTo>
                    <a:lnTo>
                      <a:pt x="636" y="634"/>
                    </a:lnTo>
                    <a:lnTo>
                      <a:pt x="613" y="640"/>
                    </a:lnTo>
                    <a:lnTo>
                      <a:pt x="590" y="643"/>
                    </a:lnTo>
                    <a:lnTo>
                      <a:pt x="567" y="644"/>
                    </a:lnTo>
                    <a:lnTo>
                      <a:pt x="543" y="644"/>
                    </a:lnTo>
                    <a:lnTo>
                      <a:pt x="518" y="641"/>
                    </a:lnTo>
                    <a:lnTo>
                      <a:pt x="493" y="636"/>
                    </a:lnTo>
                    <a:lnTo>
                      <a:pt x="478" y="615"/>
                    </a:lnTo>
                    <a:lnTo>
                      <a:pt x="486" y="617"/>
                    </a:lnTo>
                    <a:lnTo>
                      <a:pt x="496" y="618"/>
                    </a:lnTo>
                    <a:lnTo>
                      <a:pt x="505" y="620"/>
                    </a:lnTo>
                    <a:lnTo>
                      <a:pt x="515" y="621"/>
                    </a:lnTo>
                    <a:lnTo>
                      <a:pt x="526" y="622"/>
                    </a:lnTo>
                    <a:lnTo>
                      <a:pt x="536" y="623"/>
                    </a:lnTo>
                    <a:lnTo>
                      <a:pt x="546" y="622"/>
                    </a:lnTo>
                    <a:lnTo>
                      <a:pt x="557" y="621"/>
                    </a:lnTo>
                    <a:lnTo>
                      <a:pt x="557" y="618"/>
                    </a:lnTo>
                    <a:lnTo>
                      <a:pt x="546" y="618"/>
                    </a:lnTo>
                    <a:lnTo>
                      <a:pt x="536" y="617"/>
                    </a:lnTo>
                    <a:lnTo>
                      <a:pt x="526" y="616"/>
                    </a:lnTo>
                    <a:lnTo>
                      <a:pt x="515" y="615"/>
                    </a:lnTo>
                    <a:lnTo>
                      <a:pt x="504" y="613"/>
                    </a:lnTo>
                    <a:lnTo>
                      <a:pt x="494" y="611"/>
                    </a:lnTo>
                    <a:lnTo>
                      <a:pt x="484" y="609"/>
                    </a:lnTo>
                    <a:lnTo>
                      <a:pt x="474" y="606"/>
                    </a:lnTo>
                    <a:lnTo>
                      <a:pt x="469" y="597"/>
                    </a:lnTo>
                    <a:lnTo>
                      <a:pt x="465" y="588"/>
                    </a:lnTo>
                    <a:lnTo>
                      <a:pt x="459" y="580"/>
                    </a:lnTo>
                    <a:lnTo>
                      <a:pt x="454" y="571"/>
                    </a:lnTo>
                    <a:lnTo>
                      <a:pt x="449" y="562"/>
                    </a:lnTo>
                    <a:lnTo>
                      <a:pt x="444" y="553"/>
                    </a:lnTo>
                    <a:lnTo>
                      <a:pt x="439" y="545"/>
                    </a:lnTo>
                    <a:lnTo>
                      <a:pt x="434" y="536"/>
                    </a:lnTo>
                    <a:lnTo>
                      <a:pt x="429" y="528"/>
                    </a:lnTo>
                    <a:lnTo>
                      <a:pt x="424" y="519"/>
                    </a:lnTo>
                    <a:lnTo>
                      <a:pt x="419" y="510"/>
                    </a:lnTo>
                    <a:lnTo>
                      <a:pt x="415" y="502"/>
                    </a:lnTo>
                    <a:lnTo>
                      <a:pt x="410" y="493"/>
                    </a:lnTo>
                    <a:lnTo>
                      <a:pt x="406" y="485"/>
                    </a:lnTo>
                    <a:lnTo>
                      <a:pt x="402" y="476"/>
                    </a:lnTo>
                    <a:lnTo>
                      <a:pt x="398" y="467"/>
                    </a:lnTo>
                    <a:lnTo>
                      <a:pt x="393" y="466"/>
                    </a:lnTo>
                    <a:lnTo>
                      <a:pt x="390" y="463"/>
                    </a:lnTo>
                    <a:lnTo>
                      <a:pt x="387" y="459"/>
                    </a:lnTo>
                    <a:lnTo>
                      <a:pt x="385" y="455"/>
                    </a:lnTo>
                    <a:lnTo>
                      <a:pt x="383" y="451"/>
                    </a:lnTo>
                    <a:lnTo>
                      <a:pt x="380" y="446"/>
                    </a:lnTo>
                    <a:lnTo>
                      <a:pt x="377" y="442"/>
                    </a:lnTo>
                    <a:lnTo>
                      <a:pt x="373" y="439"/>
                    </a:lnTo>
                    <a:lnTo>
                      <a:pt x="361" y="438"/>
                    </a:lnTo>
                    <a:lnTo>
                      <a:pt x="349" y="436"/>
                    </a:lnTo>
                    <a:lnTo>
                      <a:pt x="337" y="434"/>
                    </a:lnTo>
                    <a:lnTo>
                      <a:pt x="325" y="432"/>
                    </a:lnTo>
                    <a:lnTo>
                      <a:pt x="314" y="430"/>
                    </a:lnTo>
                    <a:lnTo>
                      <a:pt x="302" y="428"/>
                    </a:lnTo>
                    <a:lnTo>
                      <a:pt x="291" y="425"/>
                    </a:lnTo>
                    <a:lnTo>
                      <a:pt x="279" y="423"/>
                    </a:lnTo>
                    <a:lnTo>
                      <a:pt x="268" y="420"/>
                    </a:lnTo>
                    <a:lnTo>
                      <a:pt x="256" y="416"/>
                    </a:lnTo>
                    <a:lnTo>
                      <a:pt x="245" y="413"/>
                    </a:lnTo>
                    <a:lnTo>
                      <a:pt x="234" y="409"/>
                    </a:lnTo>
                    <a:lnTo>
                      <a:pt x="223" y="406"/>
                    </a:lnTo>
                    <a:lnTo>
                      <a:pt x="211" y="402"/>
                    </a:lnTo>
                    <a:lnTo>
                      <a:pt x="201" y="397"/>
                    </a:lnTo>
                    <a:lnTo>
                      <a:pt x="189" y="393"/>
                    </a:lnTo>
                    <a:lnTo>
                      <a:pt x="187" y="395"/>
                    </a:lnTo>
                    <a:lnTo>
                      <a:pt x="194" y="400"/>
                    </a:lnTo>
                    <a:lnTo>
                      <a:pt x="201" y="404"/>
                    </a:lnTo>
                    <a:lnTo>
                      <a:pt x="209" y="408"/>
                    </a:lnTo>
                    <a:lnTo>
                      <a:pt x="216" y="411"/>
                    </a:lnTo>
                    <a:lnTo>
                      <a:pt x="224" y="414"/>
                    </a:lnTo>
                    <a:lnTo>
                      <a:pt x="232" y="417"/>
                    </a:lnTo>
                    <a:lnTo>
                      <a:pt x="240" y="420"/>
                    </a:lnTo>
                    <a:lnTo>
                      <a:pt x="248" y="422"/>
                    </a:lnTo>
                    <a:lnTo>
                      <a:pt x="256" y="424"/>
                    </a:lnTo>
                    <a:lnTo>
                      <a:pt x="264" y="426"/>
                    </a:lnTo>
                    <a:lnTo>
                      <a:pt x="272" y="428"/>
                    </a:lnTo>
                    <a:lnTo>
                      <a:pt x="280" y="430"/>
                    </a:lnTo>
                    <a:lnTo>
                      <a:pt x="288" y="432"/>
                    </a:lnTo>
                    <a:lnTo>
                      <a:pt x="295" y="434"/>
                    </a:lnTo>
                    <a:lnTo>
                      <a:pt x="303" y="436"/>
                    </a:lnTo>
                    <a:lnTo>
                      <a:pt x="310" y="439"/>
                    </a:lnTo>
                    <a:lnTo>
                      <a:pt x="316" y="444"/>
                    </a:lnTo>
                    <a:lnTo>
                      <a:pt x="322" y="451"/>
                    </a:lnTo>
                    <a:lnTo>
                      <a:pt x="326" y="458"/>
                    </a:lnTo>
                    <a:lnTo>
                      <a:pt x="331" y="466"/>
                    </a:lnTo>
                    <a:lnTo>
                      <a:pt x="335" y="474"/>
                    </a:lnTo>
                    <a:lnTo>
                      <a:pt x="339" y="482"/>
                    </a:lnTo>
                    <a:lnTo>
                      <a:pt x="345" y="490"/>
                    </a:lnTo>
                    <a:lnTo>
                      <a:pt x="350" y="496"/>
                    </a:lnTo>
                    <a:lnTo>
                      <a:pt x="352" y="495"/>
                    </a:lnTo>
                    <a:lnTo>
                      <a:pt x="352" y="493"/>
                    </a:lnTo>
                    <a:lnTo>
                      <a:pt x="352" y="490"/>
                    </a:lnTo>
                    <a:lnTo>
                      <a:pt x="352" y="489"/>
                    </a:lnTo>
                    <a:lnTo>
                      <a:pt x="358" y="494"/>
                    </a:lnTo>
                    <a:lnTo>
                      <a:pt x="354" y="495"/>
                    </a:lnTo>
                    <a:lnTo>
                      <a:pt x="352" y="498"/>
                    </a:lnTo>
                    <a:lnTo>
                      <a:pt x="349" y="500"/>
                    </a:lnTo>
                    <a:lnTo>
                      <a:pt x="348" y="504"/>
                    </a:lnTo>
                    <a:lnTo>
                      <a:pt x="344" y="500"/>
                    </a:lnTo>
                    <a:lnTo>
                      <a:pt x="342" y="502"/>
                    </a:lnTo>
                    <a:lnTo>
                      <a:pt x="342" y="504"/>
                    </a:lnTo>
                    <a:lnTo>
                      <a:pt x="342" y="507"/>
                    </a:lnTo>
                    <a:lnTo>
                      <a:pt x="342" y="510"/>
                    </a:lnTo>
                    <a:lnTo>
                      <a:pt x="332" y="516"/>
                    </a:lnTo>
                    <a:lnTo>
                      <a:pt x="322" y="521"/>
                    </a:lnTo>
                    <a:lnTo>
                      <a:pt x="312" y="528"/>
                    </a:lnTo>
                    <a:lnTo>
                      <a:pt x="302" y="533"/>
                    </a:lnTo>
                    <a:lnTo>
                      <a:pt x="292" y="540"/>
                    </a:lnTo>
                    <a:lnTo>
                      <a:pt x="282" y="546"/>
                    </a:lnTo>
                    <a:lnTo>
                      <a:pt x="272" y="552"/>
                    </a:lnTo>
                    <a:lnTo>
                      <a:pt x="263" y="557"/>
                    </a:lnTo>
                    <a:lnTo>
                      <a:pt x="252" y="563"/>
                    </a:lnTo>
                    <a:lnTo>
                      <a:pt x="242" y="568"/>
                    </a:lnTo>
                    <a:lnTo>
                      <a:pt x="232" y="572"/>
                    </a:lnTo>
                    <a:lnTo>
                      <a:pt x="221" y="576"/>
                    </a:lnTo>
                    <a:lnTo>
                      <a:pt x="210" y="580"/>
                    </a:lnTo>
                    <a:lnTo>
                      <a:pt x="199" y="583"/>
                    </a:lnTo>
                    <a:lnTo>
                      <a:pt x="187" y="585"/>
                    </a:lnTo>
                    <a:lnTo>
                      <a:pt x="176" y="586"/>
                    </a:lnTo>
                    <a:lnTo>
                      <a:pt x="168" y="574"/>
                    </a:lnTo>
                    <a:lnTo>
                      <a:pt x="160" y="560"/>
                    </a:lnTo>
                    <a:lnTo>
                      <a:pt x="152" y="548"/>
                    </a:lnTo>
                    <a:lnTo>
                      <a:pt x="143" y="535"/>
                    </a:lnTo>
                    <a:lnTo>
                      <a:pt x="133" y="522"/>
                    </a:lnTo>
                    <a:lnTo>
                      <a:pt x="123" y="510"/>
                    </a:lnTo>
                    <a:lnTo>
                      <a:pt x="113" y="499"/>
                    </a:lnTo>
                    <a:lnTo>
                      <a:pt x="102" y="487"/>
                    </a:lnTo>
                    <a:lnTo>
                      <a:pt x="91" y="477"/>
                    </a:lnTo>
                    <a:lnTo>
                      <a:pt x="79" y="466"/>
                    </a:lnTo>
                    <a:lnTo>
                      <a:pt x="67" y="456"/>
                    </a:lnTo>
                    <a:lnTo>
                      <a:pt x="54" y="447"/>
                    </a:lnTo>
                    <a:lnTo>
                      <a:pt x="41" y="439"/>
                    </a:lnTo>
                    <a:lnTo>
                      <a:pt x="28" y="432"/>
                    </a:lnTo>
                    <a:lnTo>
                      <a:pt x="14" y="425"/>
                    </a:lnTo>
                    <a:lnTo>
                      <a:pt x="0" y="420"/>
                    </a:lnTo>
                    <a:lnTo>
                      <a:pt x="6" y="409"/>
                    </a:lnTo>
                    <a:lnTo>
                      <a:pt x="13" y="399"/>
                    </a:lnTo>
                    <a:lnTo>
                      <a:pt x="22" y="389"/>
                    </a:lnTo>
                    <a:lnTo>
                      <a:pt x="31" y="380"/>
                    </a:lnTo>
                    <a:lnTo>
                      <a:pt x="40" y="370"/>
                    </a:lnTo>
                    <a:lnTo>
                      <a:pt x="48" y="361"/>
                    </a:lnTo>
                    <a:lnTo>
                      <a:pt x="57" y="351"/>
                    </a:lnTo>
                    <a:lnTo>
                      <a:pt x="64" y="341"/>
                    </a:lnTo>
                    <a:lnTo>
                      <a:pt x="71" y="331"/>
                    </a:lnTo>
                    <a:lnTo>
                      <a:pt x="80" y="321"/>
                    </a:lnTo>
                    <a:lnTo>
                      <a:pt x="89" y="311"/>
                    </a:lnTo>
                    <a:lnTo>
                      <a:pt x="98" y="301"/>
                    </a:lnTo>
                    <a:lnTo>
                      <a:pt x="106" y="291"/>
                    </a:lnTo>
                    <a:lnTo>
                      <a:pt x="114" y="280"/>
                    </a:lnTo>
                    <a:lnTo>
                      <a:pt x="120" y="268"/>
                    </a:lnTo>
                    <a:lnTo>
                      <a:pt x="124" y="255"/>
                    </a:lnTo>
                    <a:lnTo>
                      <a:pt x="124" y="242"/>
                    </a:lnTo>
                    <a:lnTo>
                      <a:pt x="123" y="229"/>
                    </a:lnTo>
                    <a:lnTo>
                      <a:pt x="122" y="216"/>
                    </a:lnTo>
                    <a:lnTo>
                      <a:pt x="122" y="203"/>
                    </a:lnTo>
                    <a:lnTo>
                      <a:pt x="122" y="190"/>
                    </a:lnTo>
                    <a:lnTo>
                      <a:pt x="122" y="176"/>
                    </a:lnTo>
                    <a:lnTo>
                      <a:pt x="123" y="163"/>
                    </a:lnTo>
                    <a:lnTo>
                      <a:pt x="124" y="149"/>
                    </a:lnTo>
                    <a:lnTo>
                      <a:pt x="124" y="136"/>
                    </a:lnTo>
                    <a:lnTo>
                      <a:pt x="125" y="123"/>
                    </a:lnTo>
                    <a:lnTo>
                      <a:pt x="127" y="110"/>
                    </a:lnTo>
                    <a:lnTo>
                      <a:pt x="128" y="97"/>
                    </a:lnTo>
                    <a:lnTo>
                      <a:pt x="130" y="85"/>
                    </a:lnTo>
                    <a:lnTo>
                      <a:pt x="133" y="72"/>
                    </a:lnTo>
                    <a:lnTo>
                      <a:pt x="135" y="60"/>
                    </a:lnTo>
                    <a:lnTo>
                      <a:pt x="138" y="48"/>
                    </a:lnTo>
                    <a:lnTo>
                      <a:pt x="144" y="44"/>
                    </a:lnTo>
                    <a:lnTo>
                      <a:pt x="149" y="40"/>
                    </a:lnTo>
                    <a:lnTo>
                      <a:pt x="156" y="37"/>
                    </a:lnTo>
                    <a:lnTo>
                      <a:pt x="162" y="34"/>
                    </a:lnTo>
                    <a:lnTo>
                      <a:pt x="169" y="32"/>
                    </a:lnTo>
                    <a:lnTo>
                      <a:pt x="176" y="31"/>
                    </a:lnTo>
                    <a:lnTo>
                      <a:pt x="182" y="31"/>
                    </a:lnTo>
                    <a:lnTo>
                      <a:pt x="189" y="33"/>
                    </a:lnTo>
                    <a:lnTo>
                      <a:pt x="194" y="31"/>
                    </a:lnTo>
                    <a:lnTo>
                      <a:pt x="199" y="31"/>
                    </a:lnTo>
                    <a:lnTo>
                      <a:pt x="205" y="31"/>
                    </a:lnTo>
                    <a:lnTo>
                      <a:pt x="210" y="32"/>
                    </a:lnTo>
                    <a:lnTo>
                      <a:pt x="215" y="31"/>
                    </a:lnTo>
                    <a:lnTo>
                      <a:pt x="219" y="30"/>
                    </a:lnTo>
                    <a:lnTo>
                      <a:pt x="222" y="26"/>
                    </a:lnTo>
                    <a:lnTo>
                      <a:pt x="224" y="20"/>
                    </a:lnTo>
                    <a:lnTo>
                      <a:pt x="233" y="20"/>
                    </a:lnTo>
                    <a:lnTo>
                      <a:pt x="241" y="17"/>
                    </a:lnTo>
                    <a:lnTo>
                      <a:pt x="249" y="15"/>
                    </a:lnTo>
                    <a:lnTo>
                      <a:pt x="257" y="12"/>
                    </a:lnTo>
                    <a:lnTo>
                      <a:pt x="265" y="10"/>
                    </a:lnTo>
                    <a:lnTo>
                      <a:pt x="273" y="10"/>
                    </a:lnTo>
                    <a:lnTo>
                      <a:pt x="280" y="12"/>
                    </a:lnTo>
                    <a:lnTo>
                      <a:pt x="288" y="18"/>
                    </a:lnTo>
                    <a:lnTo>
                      <a:pt x="293" y="17"/>
                    </a:lnTo>
                    <a:lnTo>
                      <a:pt x="298" y="16"/>
                    </a:lnTo>
                    <a:lnTo>
                      <a:pt x="302" y="16"/>
                    </a:lnTo>
                    <a:lnTo>
                      <a:pt x="307" y="15"/>
                    </a:lnTo>
                    <a:lnTo>
                      <a:pt x="311" y="13"/>
                    </a:lnTo>
                    <a:lnTo>
                      <a:pt x="315" y="12"/>
                    </a:lnTo>
                    <a:lnTo>
                      <a:pt x="318" y="9"/>
                    </a:lnTo>
                    <a:lnTo>
                      <a:pt x="321" y="6"/>
                    </a:lnTo>
                    <a:lnTo>
                      <a:pt x="327" y="5"/>
                    </a:lnTo>
                    <a:lnTo>
                      <a:pt x="333" y="4"/>
                    </a:lnTo>
                    <a:lnTo>
                      <a:pt x="339" y="3"/>
                    </a:lnTo>
                    <a:lnTo>
                      <a:pt x="346" y="2"/>
                    </a:lnTo>
                    <a:lnTo>
                      <a:pt x="353" y="1"/>
                    </a:lnTo>
                    <a:lnTo>
                      <a:pt x="360" y="0"/>
                    </a:lnTo>
                    <a:lnTo>
                      <a:pt x="367" y="0"/>
                    </a:lnTo>
                    <a:lnTo>
                      <a:pt x="374" y="0"/>
                    </a:lnTo>
                    <a:lnTo>
                      <a:pt x="381" y="0"/>
                    </a:lnTo>
                    <a:lnTo>
                      <a:pt x="388" y="0"/>
                    </a:lnTo>
                    <a:lnTo>
                      <a:pt x="395" y="1"/>
                    </a:lnTo>
                    <a:lnTo>
                      <a:pt x="401" y="2"/>
                    </a:lnTo>
                    <a:lnTo>
                      <a:pt x="407" y="4"/>
                    </a:lnTo>
                    <a:lnTo>
                      <a:pt x="413" y="7"/>
                    </a:lnTo>
                    <a:lnTo>
                      <a:pt x="418" y="10"/>
                    </a:lnTo>
                    <a:lnTo>
                      <a:pt x="423" y="14"/>
                    </a:lnTo>
                  </a:path>
                </a:pathLst>
              </a:custGeom>
              <a:solidFill>
                <a:srgbClr val="B2B2B2"/>
              </a:solidFill>
              <a:ln w="9525" cap="rnd">
                <a:noFill/>
                <a:round/>
                <a:headEnd/>
                <a:tailEnd/>
              </a:ln>
              <a:effectLst/>
            </p:spPr>
            <p:txBody>
              <a:bodyPr/>
              <a:lstStyle/>
              <a:p>
                <a:endParaRPr lang="cs-CZ"/>
              </a:p>
            </p:txBody>
          </p:sp>
          <p:sp>
            <p:nvSpPr>
              <p:cNvPr id="103" name="Freeform 101"/>
              <p:cNvSpPr>
                <a:spLocks/>
              </p:cNvSpPr>
              <p:nvPr/>
            </p:nvSpPr>
            <p:spPr bwMode="auto">
              <a:xfrm>
                <a:off x="1028" y="3875"/>
                <a:ext cx="20" cy="19"/>
              </a:xfrm>
              <a:custGeom>
                <a:avLst/>
                <a:gdLst/>
                <a:ahLst/>
                <a:cxnLst>
                  <a:cxn ang="0">
                    <a:pos x="16" y="16"/>
                  </a:cxn>
                  <a:cxn ang="0">
                    <a:pos x="0" y="0"/>
                  </a:cxn>
                  <a:cxn ang="0">
                    <a:pos x="16" y="9"/>
                  </a:cxn>
                  <a:cxn ang="0">
                    <a:pos x="16" y="16"/>
                  </a:cxn>
                </a:cxnLst>
                <a:rect l="0" t="0" r="r" b="b"/>
                <a:pathLst>
                  <a:path w="17" h="17">
                    <a:moveTo>
                      <a:pt x="16" y="16"/>
                    </a:moveTo>
                    <a:lnTo>
                      <a:pt x="0" y="0"/>
                    </a:lnTo>
                    <a:lnTo>
                      <a:pt x="16" y="9"/>
                    </a:lnTo>
                    <a:lnTo>
                      <a:pt x="16" y="16"/>
                    </a:lnTo>
                  </a:path>
                </a:pathLst>
              </a:custGeom>
              <a:solidFill>
                <a:srgbClr val="B2B2B2"/>
              </a:solidFill>
              <a:ln w="9525" cap="rnd">
                <a:noFill/>
                <a:round/>
                <a:headEnd/>
                <a:tailEnd/>
              </a:ln>
              <a:effectLst/>
            </p:spPr>
            <p:txBody>
              <a:bodyPr/>
              <a:lstStyle/>
              <a:p>
                <a:endParaRPr lang="cs-CZ"/>
              </a:p>
            </p:txBody>
          </p:sp>
          <p:sp>
            <p:nvSpPr>
              <p:cNvPr id="104" name="Freeform 102"/>
              <p:cNvSpPr>
                <a:spLocks/>
              </p:cNvSpPr>
              <p:nvPr/>
            </p:nvSpPr>
            <p:spPr bwMode="auto">
              <a:xfrm>
                <a:off x="1774" y="3882"/>
                <a:ext cx="37" cy="82"/>
              </a:xfrm>
              <a:custGeom>
                <a:avLst/>
                <a:gdLst/>
                <a:ahLst/>
                <a:cxnLst>
                  <a:cxn ang="0">
                    <a:pos x="31" y="61"/>
                  </a:cxn>
                  <a:cxn ang="0">
                    <a:pos x="19" y="73"/>
                  </a:cxn>
                  <a:cxn ang="0">
                    <a:pos x="0" y="9"/>
                  </a:cxn>
                  <a:cxn ang="0">
                    <a:pos x="14" y="0"/>
                  </a:cxn>
                  <a:cxn ang="0">
                    <a:pos x="31" y="61"/>
                  </a:cxn>
                </a:cxnLst>
                <a:rect l="0" t="0" r="r" b="b"/>
                <a:pathLst>
                  <a:path w="32" h="74">
                    <a:moveTo>
                      <a:pt x="31" y="61"/>
                    </a:moveTo>
                    <a:lnTo>
                      <a:pt x="19" y="73"/>
                    </a:lnTo>
                    <a:lnTo>
                      <a:pt x="0" y="9"/>
                    </a:lnTo>
                    <a:lnTo>
                      <a:pt x="14" y="0"/>
                    </a:lnTo>
                    <a:lnTo>
                      <a:pt x="31" y="61"/>
                    </a:lnTo>
                  </a:path>
                </a:pathLst>
              </a:custGeom>
              <a:solidFill>
                <a:srgbClr val="CCCCCC"/>
              </a:solidFill>
              <a:ln w="9525" cap="rnd">
                <a:noFill/>
                <a:round/>
                <a:headEnd/>
                <a:tailEnd/>
              </a:ln>
              <a:effectLst/>
            </p:spPr>
            <p:txBody>
              <a:bodyPr/>
              <a:lstStyle/>
              <a:p>
                <a:endParaRPr lang="cs-CZ"/>
              </a:p>
            </p:txBody>
          </p:sp>
          <p:sp>
            <p:nvSpPr>
              <p:cNvPr id="105" name="Freeform 103"/>
              <p:cNvSpPr>
                <a:spLocks/>
              </p:cNvSpPr>
              <p:nvPr/>
            </p:nvSpPr>
            <p:spPr bwMode="auto">
              <a:xfrm>
                <a:off x="1477" y="3894"/>
                <a:ext cx="27" cy="22"/>
              </a:xfrm>
              <a:custGeom>
                <a:avLst/>
                <a:gdLst/>
                <a:ahLst/>
                <a:cxnLst>
                  <a:cxn ang="0">
                    <a:pos x="22" y="0"/>
                  </a:cxn>
                  <a:cxn ang="0">
                    <a:pos x="22" y="1"/>
                  </a:cxn>
                  <a:cxn ang="0">
                    <a:pos x="1" y="19"/>
                  </a:cxn>
                  <a:cxn ang="0">
                    <a:pos x="0" y="18"/>
                  </a:cxn>
                  <a:cxn ang="0">
                    <a:pos x="22" y="0"/>
                  </a:cxn>
                </a:cxnLst>
                <a:rect l="0" t="0" r="r" b="b"/>
                <a:pathLst>
                  <a:path w="23" h="20">
                    <a:moveTo>
                      <a:pt x="22" y="0"/>
                    </a:moveTo>
                    <a:lnTo>
                      <a:pt x="22" y="1"/>
                    </a:lnTo>
                    <a:lnTo>
                      <a:pt x="1" y="19"/>
                    </a:lnTo>
                    <a:lnTo>
                      <a:pt x="0" y="18"/>
                    </a:lnTo>
                    <a:lnTo>
                      <a:pt x="22" y="0"/>
                    </a:lnTo>
                  </a:path>
                </a:pathLst>
              </a:custGeom>
              <a:solidFill>
                <a:srgbClr val="000000"/>
              </a:solidFill>
              <a:ln w="9525" cap="rnd">
                <a:noFill/>
                <a:round/>
                <a:headEnd/>
                <a:tailEnd/>
              </a:ln>
              <a:effectLst/>
            </p:spPr>
            <p:txBody>
              <a:bodyPr/>
              <a:lstStyle/>
              <a:p>
                <a:endParaRPr lang="cs-CZ"/>
              </a:p>
            </p:txBody>
          </p:sp>
          <p:sp>
            <p:nvSpPr>
              <p:cNvPr id="106" name="Freeform 104"/>
              <p:cNvSpPr>
                <a:spLocks/>
              </p:cNvSpPr>
              <p:nvPr/>
            </p:nvSpPr>
            <p:spPr bwMode="auto">
              <a:xfrm>
                <a:off x="1814" y="3901"/>
                <a:ext cx="20" cy="40"/>
              </a:xfrm>
              <a:custGeom>
                <a:avLst/>
                <a:gdLst/>
                <a:ahLst/>
                <a:cxnLst>
                  <a:cxn ang="0">
                    <a:pos x="0" y="9"/>
                  </a:cxn>
                  <a:cxn ang="0">
                    <a:pos x="16" y="0"/>
                  </a:cxn>
                  <a:cxn ang="0">
                    <a:pos x="2" y="35"/>
                  </a:cxn>
                  <a:cxn ang="0">
                    <a:pos x="0" y="9"/>
                  </a:cxn>
                </a:cxnLst>
                <a:rect l="0" t="0" r="r" b="b"/>
                <a:pathLst>
                  <a:path w="17" h="36">
                    <a:moveTo>
                      <a:pt x="0" y="9"/>
                    </a:moveTo>
                    <a:lnTo>
                      <a:pt x="16" y="0"/>
                    </a:lnTo>
                    <a:lnTo>
                      <a:pt x="2" y="35"/>
                    </a:lnTo>
                    <a:lnTo>
                      <a:pt x="0" y="9"/>
                    </a:lnTo>
                  </a:path>
                </a:pathLst>
              </a:custGeom>
              <a:solidFill>
                <a:srgbClr val="999999"/>
              </a:solidFill>
              <a:ln w="9525" cap="rnd">
                <a:noFill/>
                <a:round/>
                <a:headEnd/>
                <a:tailEnd/>
              </a:ln>
              <a:effectLst/>
            </p:spPr>
            <p:txBody>
              <a:bodyPr/>
              <a:lstStyle/>
              <a:p>
                <a:endParaRPr lang="cs-CZ"/>
              </a:p>
            </p:txBody>
          </p:sp>
          <p:sp>
            <p:nvSpPr>
              <p:cNvPr id="107" name="Freeform 105"/>
              <p:cNvSpPr>
                <a:spLocks/>
              </p:cNvSpPr>
              <p:nvPr/>
            </p:nvSpPr>
            <p:spPr bwMode="auto">
              <a:xfrm>
                <a:off x="1458" y="3919"/>
                <a:ext cx="19" cy="19"/>
              </a:xfrm>
              <a:custGeom>
                <a:avLst/>
                <a:gdLst/>
                <a:ahLst/>
                <a:cxnLst>
                  <a:cxn ang="0">
                    <a:pos x="14" y="0"/>
                  </a:cxn>
                  <a:cxn ang="0">
                    <a:pos x="16" y="2"/>
                  </a:cxn>
                  <a:cxn ang="0">
                    <a:pos x="1" y="16"/>
                  </a:cxn>
                  <a:cxn ang="0">
                    <a:pos x="0" y="12"/>
                  </a:cxn>
                  <a:cxn ang="0">
                    <a:pos x="14" y="0"/>
                  </a:cxn>
                </a:cxnLst>
                <a:rect l="0" t="0" r="r" b="b"/>
                <a:pathLst>
                  <a:path w="17" h="17">
                    <a:moveTo>
                      <a:pt x="14" y="0"/>
                    </a:moveTo>
                    <a:lnTo>
                      <a:pt x="16" y="2"/>
                    </a:lnTo>
                    <a:lnTo>
                      <a:pt x="1" y="16"/>
                    </a:lnTo>
                    <a:lnTo>
                      <a:pt x="0" y="12"/>
                    </a:lnTo>
                    <a:lnTo>
                      <a:pt x="14" y="0"/>
                    </a:lnTo>
                  </a:path>
                </a:pathLst>
              </a:custGeom>
              <a:solidFill>
                <a:srgbClr val="000000"/>
              </a:solidFill>
              <a:ln w="9525" cap="rnd">
                <a:noFill/>
                <a:round/>
                <a:headEnd/>
                <a:tailEnd/>
              </a:ln>
              <a:effectLst/>
            </p:spPr>
            <p:txBody>
              <a:bodyPr/>
              <a:lstStyle/>
              <a:p>
                <a:endParaRPr lang="cs-CZ"/>
              </a:p>
            </p:txBody>
          </p:sp>
          <p:sp>
            <p:nvSpPr>
              <p:cNvPr id="108" name="Freeform 106"/>
              <p:cNvSpPr>
                <a:spLocks/>
              </p:cNvSpPr>
              <p:nvPr/>
            </p:nvSpPr>
            <p:spPr bwMode="auto">
              <a:xfrm>
                <a:off x="1972" y="3929"/>
                <a:ext cx="132" cy="99"/>
              </a:xfrm>
              <a:custGeom>
                <a:avLst/>
                <a:gdLst/>
                <a:ahLst/>
                <a:cxnLst>
                  <a:cxn ang="0">
                    <a:pos x="113" y="81"/>
                  </a:cxn>
                  <a:cxn ang="0">
                    <a:pos x="111" y="88"/>
                  </a:cxn>
                  <a:cxn ang="0">
                    <a:pos x="103" y="83"/>
                  </a:cxn>
                  <a:cxn ang="0">
                    <a:pos x="96" y="78"/>
                  </a:cxn>
                  <a:cxn ang="0">
                    <a:pos x="88" y="74"/>
                  </a:cxn>
                  <a:cxn ang="0">
                    <a:pos x="80" y="69"/>
                  </a:cxn>
                  <a:cxn ang="0">
                    <a:pos x="73" y="65"/>
                  </a:cxn>
                  <a:cxn ang="0">
                    <a:pos x="65" y="60"/>
                  </a:cxn>
                  <a:cxn ang="0">
                    <a:pos x="58" y="55"/>
                  </a:cxn>
                  <a:cxn ang="0">
                    <a:pos x="52" y="50"/>
                  </a:cxn>
                  <a:cxn ang="0">
                    <a:pos x="45" y="46"/>
                  </a:cxn>
                  <a:cxn ang="0">
                    <a:pos x="38" y="41"/>
                  </a:cxn>
                  <a:cxn ang="0">
                    <a:pos x="31" y="35"/>
                  </a:cxn>
                  <a:cxn ang="0">
                    <a:pos x="25" y="31"/>
                  </a:cxn>
                  <a:cxn ang="0">
                    <a:pos x="18" y="26"/>
                  </a:cxn>
                  <a:cxn ang="0">
                    <a:pos x="12" y="20"/>
                  </a:cxn>
                  <a:cxn ang="0">
                    <a:pos x="6" y="15"/>
                  </a:cxn>
                  <a:cxn ang="0">
                    <a:pos x="0" y="10"/>
                  </a:cxn>
                  <a:cxn ang="0">
                    <a:pos x="3" y="0"/>
                  </a:cxn>
                  <a:cxn ang="0">
                    <a:pos x="10" y="4"/>
                  </a:cxn>
                  <a:cxn ang="0">
                    <a:pos x="18" y="8"/>
                  </a:cxn>
                  <a:cxn ang="0">
                    <a:pos x="25" y="13"/>
                  </a:cxn>
                  <a:cxn ang="0">
                    <a:pos x="31" y="18"/>
                  </a:cxn>
                  <a:cxn ang="0">
                    <a:pos x="38" y="23"/>
                  </a:cxn>
                  <a:cxn ang="0">
                    <a:pos x="45" y="28"/>
                  </a:cxn>
                  <a:cxn ang="0">
                    <a:pos x="52" y="34"/>
                  </a:cxn>
                  <a:cxn ang="0">
                    <a:pos x="58" y="40"/>
                  </a:cxn>
                  <a:cxn ang="0">
                    <a:pos x="65" y="46"/>
                  </a:cxn>
                  <a:cxn ang="0">
                    <a:pos x="71" y="51"/>
                  </a:cxn>
                  <a:cxn ang="0">
                    <a:pos x="78" y="57"/>
                  </a:cxn>
                  <a:cxn ang="0">
                    <a:pos x="85" y="62"/>
                  </a:cxn>
                  <a:cxn ang="0">
                    <a:pos x="92" y="67"/>
                  </a:cxn>
                  <a:cxn ang="0">
                    <a:pos x="99" y="72"/>
                  </a:cxn>
                  <a:cxn ang="0">
                    <a:pos x="106" y="77"/>
                  </a:cxn>
                  <a:cxn ang="0">
                    <a:pos x="113" y="81"/>
                  </a:cxn>
                </a:cxnLst>
                <a:rect l="0" t="0" r="r" b="b"/>
                <a:pathLst>
                  <a:path w="114" h="89">
                    <a:moveTo>
                      <a:pt x="113" y="81"/>
                    </a:moveTo>
                    <a:lnTo>
                      <a:pt x="111" y="88"/>
                    </a:lnTo>
                    <a:lnTo>
                      <a:pt x="103" y="83"/>
                    </a:lnTo>
                    <a:lnTo>
                      <a:pt x="96" y="78"/>
                    </a:lnTo>
                    <a:lnTo>
                      <a:pt x="88" y="74"/>
                    </a:lnTo>
                    <a:lnTo>
                      <a:pt x="80" y="69"/>
                    </a:lnTo>
                    <a:lnTo>
                      <a:pt x="73" y="65"/>
                    </a:lnTo>
                    <a:lnTo>
                      <a:pt x="65" y="60"/>
                    </a:lnTo>
                    <a:lnTo>
                      <a:pt x="58" y="55"/>
                    </a:lnTo>
                    <a:lnTo>
                      <a:pt x="52" y="50"/>
                    </a:lnTo>
                    <a:lnTo>
                      <a:pt x="45" y="46"/>
                    </a:lnTo>
                    <a:lnTo>
                      <a:pt x="38" y="41"/>
                    </a:lnTo>
                    <a:lnTo>
                      <a:pt x="31" y="35"/>
                    </a:lnTo>
                    <a:lnTo>
                      <a:pt x="25" y="31"/>
                    </a:lnTo>
                    <a:lnTo>
                      <a:pt x="18" y="26"/>
                    </a:lnTo>
                    <a:lnTo>
                      <a:pt x="12" y="20"/>
                    </a:lnTo>
                    <a:lnTo>
                      <a:pt x="6" y="15"/>
                    </a:lnTo>
                    <a:lnTo>
                      <a:pt x="0" y="10"/>
                    </a:lnTo>
                    <a:lnTo>
                      <a:pt x="3" y="0"/>
                    </a:lnTo>
                    <a:lnTo>
                      <a:pt x="10" y="4"/>
                    </a:lnTo>
                    <a:lnTo>
                      <a:pt x="18" y="8"/>
                    </a:lnTo>
                    <a:lnTo>
                      <a:pt x="25" y="13"/>
                    </a:lnTo>
                    <a:lnTo>
                      <a:pt x="31" y="18"/>
                    </a:lnTo>
                    <a:lnTo>
                      <a:pt x="38" y="23"/>
                    </a:lnTo>
                    <a:lnTo>
                      <a:pt x="45" y="28"/>
                    </a:lnTo>
                    <a:lnTo>
                      <a:pt x="52" y="34"/>
                    </a:lnTo>
                    <a:lnTo>
                      <a:pt x="58" y="40"/>
                    </a:lnTo>
                    <a:lnTo>
                      <a:pt x="65" y="46"/>
                    </a:lnTo>
                    <a:lnTo>
                      <a:pt x="71" y="51"/>
                    </a:lnTo>
                    <a:lnTo>
                      <a:pt x="78" y="57"/>
                    </a:lnTo>
                    <a:lnTo>
                      <a:pt x="85" y="62"/>
                    </a:lnTo>
                    <a:lnTo>
                      <a:pt x="92" y="67"/>
                    </a:lnTo>
                    <a:lnTo>
                      <a:pt x="99" y="72"/>
                    </a:lnTo>
                    <a:lnTo>
                      <a:pt x="106" y="77"/>
                    </a:lnTo>
                    <a:lnTo>
                      <a:pt x="113" y="81"/>
                    </a:lnTo>
                  </a:path>
                </a:pathLst>
              </a:custGeom>
              <a:solidFill>
                <a:srgbClr val="CCCCCC"/>
              </a:solidFill>
              <a:ln w="9525" cap="rnd">
                <a:noFill/>
                <a:round/>
                <a:headEnd/>
                <a:tailEnd/>
              </a:ln>
              <a:effectLst/>
            </p:spPr>
            <p:txBody>
              <a:bodyPr/>
              <a:lstStyle/>
              <a:p>
                <a:endParaRPr lang="cs-CZ"/>
              </a:p>
            </p:txBody>
          </p:sp>
          <p:sp>
            <p:nvSpPr>
              <p:cNvPr id="109" name="Freeform 107"/>
              <p:cNvSpPr>
                <a:spLocks/>
              </p:cNvSpPr>
              <p:nvPr/>
            </p:nvSpPr>
            <p:spPr bwMode="auto">
              <a:xfrm>
                <a:off x="1429" y="3930"/>
                <a:ext cx="23" cy="19"/>
              </a:xfrm>
              <a:custGeom>
                <a:avLst/>
                <a:gdLst/>
                <a:ahLst/>
                <a:cxnLst>
                  <a:cxn ang="0">
                    <a:pos x="17" y="0"/>
                  </a:cxn>
                  <a:cxn ang="0">
                    <a:pos x="19" y="2"/>
                  </a:cxn>
                  <a:cxn ang="0">
                    <a:pos x="1" y="16"/>
                  </a:cxn>
                  <a:cxn ang="0">
                    <a:pos x="0" y="14"/>
                  </a:cxn>
                  <a:cxn ang="0">
                    <a:pos x="17" y="0"/>
                  </a:cxn>
                </a:cxnLst>
                <a:rect l="0" t="0" r="r" b="b"/>
                <a:pathLst>
                  <a:path w="20" h="17">
                    <a:moveTo>
                      <a:pt x="17" y="0"/>
                    </a:moveTo>
                    <a:lnTo>
                      <a:pt x="19" y="2"/>
                    </a:lnTo>
                    <a:lnTo>
                      <a:pt x="1" y="16"/>
                    </a:lnTo>
                    <a:lnTo>
                      <a:pt x="0" y="14"/>
                    </a:lnTo>
                    <a:lnTo>
                      <a:pt x="17" y="0"/>
                    </a:lnTo>
                  </a:path>
                </a:pathLst>
              </a:custGeom>
              <a:solidFill>
                <a:srgbClr val="000000"/>
              </a:solidFill>
              <a:ln w="9525" cap="rnd">
                <a:noFill/>
                <a:round/>
                <a:headEnd/>
                <a:tailEnd/>
              </a:ln>
              <a:effectLst/>
            </p:spPr>
            <p:txBody>
              <a:bodyPr/>
              <a:lstStyle/>
              <a:p>
                <a:endParaRPr lang="cs-CZ"/>
              </a:p>
            </p:txBody>
          </p:sp>
          <p:sp>
            <p:nvSpPr>
              <p:cNvPr id="110" name="Freeform 108"/>
              <p:cNvSpPr>
                <a:spLocks/>
              </p:cNvSpPr>
              <p:nvPr/>
            </p:nvSpPr>
            <p:spPr bwMode="auto">
              <a:xfrm>
                <a:off x="2009" y="3930"/>
                <a:ext cx="100" cy="77"/>
              </a:xfrm>
              <a:custGeom>
                <a:avLst/>
                <a:gdLst/>
                <a:ahLst/>
                <a:cxnLst>
                  <a:cxn ang="0">
                    <a:pos x="85" y="68"/>
                  </a:cxn>
                  <a:cxn ang="0">
                    <a:pos x="74" y="62"/>
                  </a:cxn>
                  <a:cxn ang="0">
                    <a:pos x="63" y="57"/>
                  </a:cxn>
                  <a:cxn ang="0">
                    <a:pos x="52" y="49"/>
                  </a:cxn>
                  <a:cxn ang="0">
                    <a:pos x="42" y="41"/>
                  </a:cxn>
                  <a:cxn ang="0">
                    <a:pos x="32" y="33"/>
                  </a:cxn>
                  <a:cxn ang="0">
                    <a:pos x="21" y="25"/>
                  </a:cxn>
                  <a:cxn ang="0">
                    <a:pos x="11" y="17"/>
                  </a:cxn>
                  <a:cxn ang="0">
                    <a:pos x="0" y="9"/>
                  </a:cxn>
                  <a:cxn ang="0">
                    <a:pos x="12" y="0"/>
                  </a:cxn>
                  <a:cxn ang="0">
                    <a:pos x="21" y="8"/>
                  </a:cxn>
                  <a:cxn ang="0">
                    <a:pos x="29" y="17"/>
                  </a:cxn>
                  <a:cxn ang="0">
                    <a:pos x="39" y="25"/>
                  </a:cxn>
                  <a:cxn ang="0">
                    <a:pos x="48" y="33"/>
                  </a:cxn>
                  <a:cxn ang="0">
                    <a:pos x="57" y="42"/>
                  </a:cxn>
                  <a:cxn ang="0">
                    <a:pos x="67" y="50"/>
                  </a:cxn>
                  <a:cxn ang="0">
                    <a:pos x="76" y="59"/>
                  </a:cxn>
                  <a:cxn ang="0">
                    <a:pos x="85" y="68"/>
                  </a:cxn>
                </a:cxnLst>
                <a:rect l="0" t="0" r="r" b="b"/>
                <a:pathLst>
                  <a:path w="86" h="69">
                    <a:moveTo>
                      <a:pt x="85" y="68"/>
                    </a:moveTo>
                    <a:lnTo>
                      <a:pt x="74" y="62"/>
                    </a:lnTo>
                    <a:lnTo>
                      <a:pt x="63" y="57"/>
                    </a:lnTo>
                    <a:lnTo>
                      <a:pt x="52" y="49"/>
                    </a:lnTo>
                    <a:lnTo>
                      <a:pt x="42" y="41"/>
                    </a:lnTo>
                    <a:lnTo>
                      <a:pt x="32" y="33"/>
                    </a:lnTo>
                    <a:lnTo>
                      <a:pt x="21" y="25"/>
                    </a:lnTo>
                    <a:lnTo>
                      <a:pt x="11" y="17"/>
                    </a:lnTo>
                    <a:lnTo>
                      <a:pt x="0" y="9"/>
                    </a:lnTo>
                    <a:lnTo>
                      <a:pt x="12" y="0"/>
                    </a:lnTo>
                    <a:lnTo>
                      <a:pt x="21" y="8"/>
                    </a:lnTo>
                    <a:lnTo>
                      <a:pt x="29" y="17"/>
                    </a:lnTo>
                    <a:lnTo>
                      <a:pt x="39" y="25"/>
                    </a:lnTo>
                    <a:lnTo>
                      <a:pt x="48" y="33"/>
                    </a:lnTo>
                    <a:lnTo>
                      <a:pt x="57" y="42"/>
                    </a:lnTo>
                    <a:lnTo>
                      <a:pt x="67" y="50"/>
                    </a:lnTo>
                    <a:lnTo>
                      <a:pt x="76" y="59"/>
                    </a:lnTo>
                    <a:lnTo>
                      <a:pt x="85" y="68"/>
                    </a:lnTo>
                  </a:path>
                </a:pathLst>
              </a:custGeom>
              <a:solidFill>
                <a:srgbClr val="999999"/>
              </a:solidFill>
              <a:ln w="9525" cap="rnd">
                <a:noFill/>
                <a:round/>
                <a:headEnd/>
                <a:tailEnd/>
              </a:ln>
              <a:effectLst/>
            </p:spPr>
            <p:txBody>
              <a:bodyPr/>
              <a:lstStyle/>
              <a:p>
                <a:endParaRPr lang="cs-CZ"/>
              </a:p>
            </p:txBody>
          </p:sp>
          <p:sp>
            <p:nvSpPr>
              <p:cNvPr id="111" name="Freeform 109"/>
              <p:cNvSpPr>
                <a:spLocks/>
              </p:cNvSpPr>
              <p:nvPr/>
            </p:nvSpPr>
            <p:spPr bwMode="auto">
              <a:xfrm>
                <a:off x="2011" y="3890"/>
                <a:ext cx="301" cy="148"/>
              </a:xfrm>
              <a:custGeom>
                <a:avLst/>
                <a:gdLst/>
                <a:ahLst/>
                <a:cxnLst>
                  <a:cxn ang="0">
                    <a:pos x="102" y="109"/>
                  </a:cxn>
                  <a:cxn ang="0">
                    <a:pos x="111" y="117"/>
                  </a:cxn>
                  <a:cxn ang="0">
                    <a:pos x="120" y="121"/>
                  </a:cxn>
                  <a:cxn ang="0">
                    <a:pos x="130" y="125"/>
                  </a:cxn>
                  <a:cxn ang="0">
                    <a:pos x="139" y="131"/>
                  </a:cxn>
                  <a:cxn ang="0">
                    <a:pos x="157" y="131"/>
                  </a:cxn>
                  <a:cxn ang="0">
                    <a:pos x="174" y="124"/>
                  </a:cxn>
                  <a:cxn ang="0">
                    <a:pos x="190" y="113"/>
                  </a:cxn>
                  <a:cxn ang="0">
                    <a:pos x="205" y="102"/>
                  </a:cxn>
                  <a:cxn ang="0">
                    <a:pos x="221" y="89"/>
                  </a:cxn>
                  <a:cxn ang="0">
                    <a:pos x="236" y="78"/>
                  </a:cxn>
                  <a:cxn ang="0">
                    <a:pos x="249" y="66"/>
                  </a:cxn>
                  <a:cxn ang="0">
                    <a:pos x="258" y="50"/>
                  </a:cxn>
                  <a:cxn ang="0">
                    <a:pos x="256" y="38"/>
                  </a:cxn>
                  <a:cxn ang="0">
                    <a:pos x="250" y="34"/>
                  </a:cxn>
                  <a:cxn ang="0">
                    <a:pos x="203" y="85"/>
                  </a:cxn>
                  <a:cxn ang="0">
                    <a:pos x="184" y="97"/>
                  </a:cxn>
                  <a:cxn ang="0">
                    <a:pos x="174" y="104"/>
                  </a:cxn>
                  <a:cxn ang="0">
                    <a:pos x="165" y="109"/>
                  </a:cxn>
                  <a:cxn ang="0">
                    <a:pos x="154" y="112"/>
                  </a:cxn>
                  <a:cxn ang="0">
                    <a:pos x="142" y="111"/>
                  </a:cxn>
                  <a:cxn ang="0">
                    <a:pos x="131" y="106"/>
                  </a:cxn>
                  <a:cxn ang="0">
                    <a:pos x="120" y="99"/>
                  </a:cxn>
                  <a:cxn ang="0">
                    <a:pos x="111" y="94"/>
                  </a:cxn>
                  <a:cxn ang="0">
                    <a:pos x="98" y="83"/>
                  </a:cxn>
                  <a:cxn ang="0">
                    <a:pos x="28" y="19"/>
                  </a:cxn>
                  <a:cxn ang="0">
                    <a:pos x="23" y="11"/>
                  </a:cxn>
                  <a:cxn ang="0">
                    <a:pos x="18" y="4"/>
                  </a:cxn>
                  <a:cxn ang="0">
                    <a:pos x="12" y="0"/>
                  </a:cxn>
                  <a:cxn ang="0">
                    <a:pos x="4" y="3"/>
                  </a:cxn>
                  <a:cxn ang="0">
                    <a:pos x="0" y="9"/>
                  </a:cxn>
                  <a:cxn ang="0">
                    <a:pos x="10" y="26"/>
                  </a:cxn>
                  <a:cxn ang="0">
                    <a:pos x="31" y="48"/>
                  </a:cxn>
                  <a:cxn ang="0">
                    <a:pos x="54" y="68"/>
                  </a:cxn>
                  <a:cxn ang="0">
                    <a:pos x="78" y="88"/>
                  </a:cxn>
                  <a:cxn ang="0">
                    <a:pos x="96" y="102"/>
                  </a:cxn>
                </a:cxnLst>
                <a:rect l="0" t="0" r="r" b="b"/>
                <a:pathLst>
                  <a:path w="260" h="133">
                    <a:moveTo>
                      <a:pt x="96" y="102"/>
                    </a:moveTo>
                    <a:lnTo>
                      <a:pt x="102" y="109"/>
                    </a:lnTo>
                    <a:lnTo>
                      <a:pt x="107" y="114"/>
                    </a:lnTo>
                    <a:lnTo>
                      <a:pt x="111" y="117"/>
                    </a:lnTo>
                    <a:lnTo>
                      <a:pt x="116" y="120"/>
                    </a:lnTo>
                    <a:lnTo>
                      <a:pt x="120" y="121"/>
                    </a:lnTo>
                    <a:lnTo>
                      <a:pt x="125" y="124"/>
                    </a:lnTo>
                    <a:lnTo>
                      <a:pt x="130" y="125"/>
                    </a:lnTo>
                    <a:lnTo>
                      <a:pt x="134" y="128"/>
                    </a:lnTo>
                    <a:lnTo>
                      <a:pt x="139" y="131"/>
                    </a:lnTo>
                    <a:lnTo>
                      <a:pt x="148" y="132"/>
                    </a:lnTo>
                    <a:lnTo>
                      <a:pt x="157" y="131"/>
                    </a:lnTo>
                    <a:lnTo>
                      <a:pt x="166" y="128"/>
                    </a:lnTo>
                    <a:lnTo>
                      <a:pt x="174" y="124"/>
                    </a:lnTo>
                    <a:lnTo>
                      <a:pt x="182" y="119"/>
                    </a:lnTo>
                    <a:lnTo>
                      <a:pt x="190" y="113"/>
                    </a:lnTo>
                    <a:lnTo>
                      <a:pt x="198" y="107"/>
                    </a:lnTo>
                    <a:lnTo>
                      <a:pt x="205" y="102"/>
                    </a:lnTo>
                    <a:lnTo>
                      <a:pt x="215" y="96"/>
                    </a:lnTo>
                    <a:lnTo>
                      <a:pt x="221" y="89"/>
                    </a:lnTo>
                    <a:lnTo>
                      <a:pt x="229" y="84"/>
                    </a:lnTo>
                    <a:lnTo>
                      <a:pt x="236" y="78"/>
                    </a:lnTo>
                    <a:lnTo>
                      <a:pt x="243" y="71"/>
                    </a:lnTo>
                    <a:lnTo>
                      <a:pt x="249" y="66"/>
                    </a:lnTo>
                    <a:lnTo>
                      <a:pt x="254" y="58"/>
                    </a:lnTo>
                    <a:lnTo>
                      <a:pt x="258" y="50"/>
                    </a:lnTo>
                    <a:lnTo>
                      <a:pt x="259" y="40"/>
                    </a:lnTo>
                    <a:lnTo>
                      <a:pt x="256" y="38"/>
                    </a:lnTo>
                    <a:lnTo>
                      <a:pt x="254" y="36"/>
                    </a:lnTo>
                    <a:lnTo>
                      <a:pt x="250" y="34"/>
                    </a:lnTo>
                    <a:lnTo>
                      <a:pt x="247" y="32"/>
                    </a:lnTo>
                    <a:lnTo>
                      <a:pt x="203" y="85"/>
                    </a:lnTo>
                    <a:lnTo>
                      <a:pt x="190" y="94"/>
                    </a:lnTo>
                    <a:lnTo>
                      <a:pt x="184" y="97"/>
                    </a:lnTo>
                    <a:lnTo>
                      <a:pt x="180" y="101"/>
                    </a:lnTo>
                    <a:lnTo>
                      <a:pt x="174" y="104"/>
                    </a:lnTo>
                    <a:lnTo>
                      <a:pt x="170" y="107"/>
                    </a:lnTo>
                    <a:lnTo>
                      <a:pt x="165" y="109"/>
                    </a:lnTo>
                    <a:lnTo>
                      <a:pt x="160" y="111"/>
                    </a:lnTo>
                    <a:lnTo>
                      <a:pt x="154" y="112"/>
                    </a:lnTo>
                    <a:lnTo>
                      <a:pt x="147" y="111"/>
                    </a:lnTo>
                    <a:lnTo>
                      <a:pt x="142" y="111"/>
                    </a:lnTo>
                    <a:lnTo>
                      <a:pt x="136" y="109"/>
                    </a:lnTo>
                    <a:lnTo>
                      <a:pt x="131" y="106"/>
                    </a:lnTo>
                    <a:lnTo>
                      <a:pt x="125" y="102"/>
                    </a:lnTo>
                    <a:lnTo>
                      <a:pt x="120" y="99"/>
                    </a:lnTo>
                    <a:lnTo>
                      <a:pt x="115" y="96"/>
                    </a:lnTo>
                    <a:lnTo>
                      <a:pt x="111" y="94"/>
                    </a:lnTo>
                    <a:lnTo>
                      <a:pt x="107" y="93"/>
                    </a:lnTo>
                    <a:lnTo>
                      <a:pt x="98" y="83"/>
                    </a:lnTo>
                    <a:lnTo>
                      <a:pt x="31" y="22"/>
                    </a:lnTo>
                    <a:lnTo>
                      <a:pt x="28" y="19"/>
                    </a:lnTo>
                    <a:lnTo>
                      <a:pt x="25" y="15"/>
                    </a:lnTo>
                    <a:lnTo>
                      <a:pt x="23" y="11"/>
                    </a:lnTo>
                    <a:lnTo>
                      <a:pt x="20" y="7"/>
                    </a:lnTo>
                    <a:lnTo>
                      <a:pt x="18" y="4"/>
                    </a:lnTo>
                    <a:lnTo>
                      <a:pt x="15" y="1"/>
                    </a:lnTo>
                    <a:lnTo>
                      <a:pt x="12" y="0"/>
                    </a:lnTo>
                    <a:lnTo>
                      <a:pt x="8" y="1"/>
                    </a:lnTo>
                    <a:lnTo>
                      <a:pt x="4" y="3"/>
                    </a:lnTo>
                    <a:lnTo>
                      <a:pt x="2" y="5"/>
                    </a:lnTo>
                    <a:lnTo>
                      <a:pt x="0" y="9"/>
                    </a:lnTo>
                    <a:lnTo>
                      <a:pt x="0" y="14"/>
                    </a:lnTo>
                    <a:lnTo>
                      <a:pt x="10" y="26"/>
                    </a:lnTo>
                    <a:lnTo>
                      <a:pt x="21" y="38"/>
                    </a:lnTo>
                    <a:lnTo>
                      <a:pt x="31" y="48"/>
                    </a:lnTo>
                    <a:lnTo>
                      <a:pt x="43" y="58"/>
                    </a:lnTo>
                    <a:lnTo>
                      <a:pt x="54" y="68"/>
                    </a:lnTo>
                    <a:lnTo>
                      <a:pt x="66" y="78"/>
                    </a:lnTo>
                    <a:lnTo>
                      <a:pt x="78" y="88"/>
                    </a:lnTo>
                    <a:lnTo>
                      <a:pt x="91" y="98"/>
                    </a:lnTo>
                    <a:lnTo>
                      <a:pt x="96" y="102"/>
                    </a:lnTo>
                  </a:path>
                </a:pathLst>
              </a:custGeom>
              <a:solidFill>
                <a:srgbClr val="CCCCCC"/>
              </a:solidFill>
              <a:ln w="9525" cap="rnd">
                <a:noFill/>
                <a:round/>
                <a:headEnd/>
                <a:tailEnd/>
              </a:ln>
              <a:effectLst/>
            </p:spPr>
            <p:txBody>
              <a:bodyPr/>
              <a:lstStyle/>
              <a:p>
                <a:endParaRPr lang="cs-CZ"/>
              </a:p>
            </p:txBody>
          </p:sp>
          <p:sp>
            <p:nvSpPr>
              <p:cNvPr id="112" name="Freeform 110"/>
              <p:cNvSpPr>
                <a:spLocks/>
              </p:cNvSpPr>
              <p:nvPr/>
            </p:nvSpPr>
            <p:spPr bwMode="auto">
              <a:xfrm>
                <a:off x="671" y="4003"/>
                <a:ext cx="262" cy="131"/>
              </a:xfrm>
              <a:custGeom>
                <a:avLst/>
                <a:gdLst/>
                <a:ahLst/>
                <a:cxnLst>
                  <a:cxn ang="0">
                    <a:pos x="99" y="71"/>
                  </a:cxn>
                  <a:cxn ang="0">
                    <a:pos x="107" y="75"/>
                  </a:cxn>
                  <a:cxn ang="0">
                    <a:pos x="114" y="78"/>
                  </a:cxn>
                  <a:cxn ang="0">
                    <a:pos x="121" y="81"/>
                  </a:cxn>
                  <a:cxn ang="0">
                    <a:pos x="130" y="84"/>
                  </a:cxn>
                  <a:cxn ang="0">
                    <a:pos x="137" y="87"/>
                  </a:cxn>
                  <a:cxn ang="0">
                    <a:pos x="145" y="89"/>
                  </a:cxn>
                  <a:cxn ang="0">
                    <a:pos x="153" y="92"/>
                  </a:cxn>
                  <a:cxn ang="0">
                    <a:pos x="161" y="95"/>
                  </a:cxn>
                  <a:cxn ang="0">
                    <a:pos x="169" y="97"/>
                  </a:cxn>
                  <a:cxn ang="0">
                    <a:pos x="177" y="99"/>
                  </a:cxn>
                  <a:cxn ang="0">
                    <a:pos x="185" y="102"/>
                  </a:cxn>
                  <a:cxn ang="0">
                    <a:pos x="193" y="104"/>
                  </a:cxn>
                  <a:cxn ang="0">
                    <a:pos x="201" y="107"/>
                  </a:cxn>
                  <a:cxn ang="0">
                    <a:pos x="209" y="110"/>
                  </a:cxn>
                  <a:cxn ang="0">
                    <a:pos x="217" y="112"/>
                  </a:cxn>
                  <a:cxn ang="0">
                    <a:pos x="225" y="115"/>
                  </a:cxn>
                  <a:cxn ang="0">
                    <a:pos x="216" y="116"/>
                  </a:cxn>
                  <a:cxn ang="0">
                    <a:pos x="206" y="116"/>
                  </a:cxn>
                  <a:cxn ang="0">
                    <a:pos x="196" y="116"/>
                  </a:cxn>
                  <a:cxn ang="0">
                    <a:pos x="185" y="116"/>
                  </a:cxn>
                  <a:cxn ang="0">
                    <a:pos x="174" y="115"/>
                  </a:cxn>
                  <a:cxn ang="0">
                    <a:pos x="162" y="114"/>
                  </a:cxn>
                  <a:cxn ang="0">
                    <a:pos x="150" y="112"/>
                  </a:cxn>
                  <a:cxn ang="0">
                    <a:pos x="139" y="110"/>
                  </a:cxn>
                  <a:cxn ang="0">
                    <a:pos x="127" y="108"/>
                  </a:cxn>
                  <a:cxn ang="0">
                    <a:pos x="115" y="107"/>
                  </a:cxn>
                  <a:cxn ang="0">
                    <a:pos x="102" y="104"/>
                  </a:cxn>
                  <a:cxn ang="0">
                    <a:pos x="90" y="103"/>
                  </a:cxn>
                  <a:cxn ang="0">
                    <a:pos x="78" y="101"/>
                  </a:cxn>
                  <a:cxn ang="0">
                    <a:pos x="66" y="99"/>
                  </a:cxn>
                  <a:cxn ang="0">
                    <a:pos x="55" y="98"/>
                  </a:cxn>
                  <a:cxn ang="0">
                    <a:pos x="43" y="97"/>
                  </a:cxn>
                  <a:cxn ang="0">
                    <a:pos x="37" y="91"/>
                  </a:cxn>
                  <a:cxn ang="0">
                    <a:pos x="31" y="84"/>
                  </a:cxn>
                  <a:cxn ang="0">
                    <a:pos x="26" y="77"/>
                  </a:cxn>
                  <a:cxn ang="0">
                    <a:pos x="20" y="70"/>
                  </a:cxn>
                  <a:cxn ang="0">
                    <a:pos x="15" y="63"/>
                  </a:cxn>
                  <a:cxn ang="0">
                    <a:pos x="10" y="56"/>
                  </a:cxn>
                  <a:cxn ang="0">
                    <a:pos x="4" y="49"/>
                  </a:cxn>
                  <a:cxn ang="0">
                    <a:pos x="0" y="42"/>
                  </a:cxn>
                  <a:cxn ang="0">
                    <a:pos x="11" y="41"/>
                  </a:cxn>
                  <a:cxn ang="0">
                    <a:pos x="22" y="37"/>
                  </a:cxn>
                  <a:cxn ang="0">
                    <a:pos x="32" y="32"/>
                  </a:cxn>
                  <a:cxn ang="0">
                    <a:pos x="42" y="26"/>
                  </a:cxn>
                  <a:cxn ang="0">
                    <a:pos x="51" y="20"/>
                  </a:cxn>
                  <a:cxn ang="0">
                    <a:pos x="60" y="13"/>
                  </a:cxn>
                  <a:cxn ang="0">
                    <a:pos x="69" y="6"/>
                  </a:cxn>
                  <a:cxn ang="0">
                    <a:pos x="78" y="0"/>
                  </a:cxn>
                  <a:cxn ang="0">
                    <a:pos x="81" y="9"/>
                  </a:cxn>
                  <a:cxn ang="0">
                    <a:pos x="82" y="18"/>
                  </a:cxn>
                  <a:cxn ang="0">
                    <a:pos x="84" y="27"/>
                  </a:cxn>
                  <a:cxn ang="0">
                    <a:pos x="86" y="37"/>
                  </a:cxn>
                  <a:cxn ang="0">
                    <a:pos x="88" y="46"/>
                  </a:cxn>
                  <a:cxn ang="0">
                    <a:pos x="90" y="54"/>
                  </a:cxn>
                  <a:cxn ang="0">
                    <a:pos x="94" y="63"/>
                  </a:cxn>
                  <a:cxn ang="0">
                    <a:pos x="99" y="71"/>
                  </a:cxn>
                </a:cxnLst>
                <a:rect l="0" t="0" r="r" b="b"/>
                <a:pathLst>
                  <a:path w="226" h="117">
                    <a:moveTo>
                      <a:pt x="99" y="71"/>
                    </a:moveTo>
                    <a:lnTo>
                      <a:pt x="107" y="75"/>
                    </a:lnTo>
                    <a:lnTo>
                      <a:pt x="114" y="78"/>
                    </a:lnTo>
                    <a:lnTo>
                      <a:pt x="121" y="81"/>
                    </a:lnTo>
                    <a:lnTo>
                      <a:pt x="130" y="84"/>
                    </a:lnTo>
                    <a:lnTo>
                      <a:pt x="137" y="87"/>
                    </a:lnTo>
                    <a:lnTo>
                      <a:pt x="145" y="89"/>
                    </a:lnTo>
                    <a:lnTo>
                      <a:pt x="153" y="92"/>
                    </a:lnTo>
                    <a:lnTo>
                      <a:pt x="161" y="95"/>
                    </a:lnTo>
                    <a:lnTo>
                      <a:pt x="169" y="97"/>
                    </a:lnTo>
                    <a:lnTo>
                      <a:pt x="177" y="99"/>
                    </a:lnTo>
                    <a:lnTo>
                      <a:pt x="185" y="102"/>
                    </a:lnTo>
                    <a:lnTo>
                      <a:pt x="193" y="104"/>
                    </a:lnTo>
                    <a:lnTo>
                      <a:pt x="201" y="107"/>
                    </a:lnTo>
                    <a:lnTo>
                      <a:pt x="209" y="110"/>
                    </a:lnTo>
                    <a:lnTo>
                      <a:pt x="217" y="112"/>
                    </a:lnTo>
                    <a:lnTo>
                      <a:pt x="225" y="115"/>
                    </a:lnTo>
                    <a:lnTo>
                      <a:pt x="216" y="116"/>
                    </a:lnTo>
                    <a:lnTo>
                      <a:pt x="206" y="116"/>
                    </a:lnTo>
                    <a:lnTo>
                      <a:pt x="196" y="116"/>
                    </a:lnTo>
                    <a:lnTo>
                      <a:pt x="185" y="116"/>
                    </a:lnTo>
                    <a:lnTo>
                      <a:pt x="174" y="115"/>
                    </a:lnTo>
                    <a:lnTo>
                      <a:pt x="162" y="114"/>
                    </a:lnTo>
                    <a:lnTo>
                      <a:pt x="150" y="112"/>
                    </a:lnTo>
                    <a:lnTo>
                      <a:pt x="139" y="110"/>
                    </a:lnTo>
                    <a:lnTo>
                      <a:pt x="127" y="108"/>
                    </a:lnTo>
                    <a:lnTo>
                      <a:pt x="115" y="107"/>
                    </a:lnTo>
                    <a:lnTo>
                      <a:pt x="102" y="104"/>
                    </a:lnTo>
                    <a:lnTo>
                      <a:pt x="90" y="103"/>
                    </a:lnTo>
                    <a:lnTo>
                      <a:pt x="78" y="101"/>
                    </a:lnTo>
                    <a:lnTo>
                      <a:pt x="66" y="99"/>
                    </a:lnTo>
                    <a:lnTo>
                      <a:pt x="55" y="98"/>
                    </a:lnTo>
                    <a:lnTo>
                      <a:pt x="43" y="97"/>
                    </a:lnTo>
                    <a:lnTo>
                      <a:pt x="37" y="91"/>
                    </a:lnTo>
                    <a:lnTo>
                      <a:pt x="31" y="84"/>
                    </a:lnTo>
                    <a:lnTo>
                      <a:pt x="26" y="77"/>
                    </a:lnTo>
                    <a:lnTo>
                      <a:pt x="20" y="70"/>
                    </a:lnTo>
                    <a:lnTo>
                      <a:pt x="15" y="63"/>
                    </a:lnTo>
                    <a:lnTo>
                      <a:pt x="10" y="56"/>
                    </a:lnTo>
                    <a:lnTo>
                      <a:pt x="4" y="49"/>
                    </a:lnTo>
                    <a:lnTo>
                      <a:pt x="0" y="42"/>
                    </a:lnTo>
                    <a:lnTo>
                      <a:pt x="11" y="41"/>
                    </a:lnTo>
                    <a:lnTo>
                      <a:pt x="22" y="37"/>
                    </a:lnTo>
                    <a:lnTo>
                      <a:pt x="32" y="32"/>
                    </a:lnTo>
                    <a:lnTo>
                      <a:pt x="42" y="26"/>
                    </a:lnTo>
                    <a:lnTo>
                      <a:pt x="51" y="20"/>
                    </a:lnTo>
                    <a:lnTo>
                      <a:pt x="60" y="13"/>
                    </a:lnTo>
                    <a:lnTo>
                      <a:pt x="69" y="6"/>
                    </a:lnTo>
                    <a:lnTo>
                      <a:pt x="78" y="0"/>
                    </a:lnTo>
                    <a:lnTo>
                      <a:pt x="81" y="9"/>
                    </a:lnTo>
                    <a:lnTo>
                      <a:pt x="82" y="18"/>
                    </a:lnTo>
                    <a:lnTo>
                      <a:pt x="84" y="27"/>
                    </a:lnTo>
                    <a:lnTo>
                      <a:pt x="86" y="37"/>
                    </a:lnTo>
                    <a:lnTo>
                      <a:pt x="88" y="46"/>
                    </a:lnTo>
                    <a:lnTo>
                      <a:pt x="90" y="54"/>
                    </a:lnTo>
                    <a:lnTo>
                      <a:pt x="94" y="63"/>
                    </a:lnTo>
                    <a:lnTo>
                      <a:pt x="99" y="71"/>
                    </a:lnTo>
                  </a:path>
                </a:pathLst>
              </a:custGeom>
              <a:solidFill>
                <a:srgbClr val="666666"/>
              </a:solidFill>
              <a:ln w="9525" cap="rnd">
                <a:noFill/>
                <a:round/>
                <a:headEnd/>
                <a:tailEnd/>
              </a:ln>
              <a:effectLst/>
            </p:spPr>
            <p:txBody>
              <a:bodyPr/>
              <a:lstStyle/>
              <a:p>
                <a:endParaRPr lang="cs-CZ"/>
              </a:p>
            </p:txBody>
          </p:sp>
          <p:sp>
            <p:nvSpPr>
              <p:cNvPr id="113" name="Freeform 111"/>
              <p:cNvSpPr>
                <a:spLocks/>
              </p:cNvSpPr>
              <p:nvPr/>
            </p:nvSpPr>
            <p:spPr bwMode="auto">
              <a:xfrm>
                <a:off x="2164" y="4040"/>
                <a:ext cx="51" cy="24"/>
              </a:xfrm>
              <a:custGeom>
                <a:avLst/>
                <a:gdLst/>
                <a:ahLst/>
                <a:cxnLst>
                  <a:cxn ang="0">
                    <a:pos x="38" y="16"/>
                  </a:cxn>
                  <a:cxn ang="0">
                    <a:pos x="34" y="18"/>
                  </a:cxn>
                  <a:cxn ang="0">
                    <a:pos x="30" y="19"/>
                  </a:cxn>
                  <a:cxn ang="0">
                    <a:pos x="27" y="20"/>
                  </a:cxn>
                  <a:cxn ang="0">
                    <a:pos x="23" y="19"/>
                  </a:cxn>
                  <a:cxn ang="0">
                    <a:pos x="19" y="19"/>
                  </a:cxn>
                  <a:cxn ang="0">
                    <a:pos x="15" y="18"/>
                  </a:cxn>
                  <a:cxn ang="0">
                    <a:pos x="11" y="17"/>
                  </a:cxn>
                  <a:cxn ang="0">
                    <a:pos x="7" y="16"/>
                  </a:cxn>
                  <a:cxn ang="0">
                    <a:pos x="3" y="14"/>
                  </a:cxn>
                  <a:cxn ang="0">
                    <a:pos x="2" y="11"/>
                  </a:cxn>
                  <a:cxn ang="0">
                    <a:pos x="0" y="6"/>
                  </a:cxn>
                  <a:cxn ang="0">
                    <a:pos x="0" y="1"/>
                  </a:cxn>
                  <a:cxn ang="0">
                    <a:pos x="6" y="3"/>
                  </a:cxn>
                  <a:cxn ang="0">
                    <a:pos x="11" y="4"/>
                  </a:cxn>
                  <a:cxn ang="0">
                    <a:pos x="15" y="5"/>
                  </a:cxn>
                  <a:cxn ang="0">
                    <a:pos x="21" y="5"/>
                  </a:cxn>
                  <a:cxn ang="0">
                    <a:pos x="26" y="5"/>
                  </a:cxn>
                  <a:cxn ang="0">
                    <a:pos x="31" y="4"/>
                  </a:cxn>
                  <a:cxn ang="0">
                    <a:pos x="36" y="2"/>
                  </a:cxn>
                  <a:cxn ang="0">
                    <a:pos x="41" y="0"/>
                  </a:cxn>
                  <a:cxn ang="0">
                    <a:pos x="42" y="3"/>
                  </a:cxn>
                  <a:cxn ang="0">
                    <a:pos x="43" y="8"/>
                  </a:cxn>
                  <a:cxn ang="0">
                    <a:pos x="42" y="13"/>
                  </a:cxn>
                  <a:cxn ang="0">
                    <a:pos x="38" y="16"/>
                  </a:cxn>
                </a:cxnLst>
                <a:rect l="0" t="0" r="r" b="b"/>
                <a:pathLst>
                  <a:path w="44" h="21">
                    <a:moveTo>
                      <a:pt x="38" y="16"/>
                    </a:moveTo>
                    <a:lnTo>
                      <a:pt x="34" y="18"/>
                    </a:lnTo>
                    <a:lnTo>
                      <a:pt x="30" y="19"/>
                    </a:lnTo>
                    <a:lnTo>
                      <a:pt x="27" y="20"/>
                    </a:lnTo>
                    <a:lnTo>
                      <a:pt x="23" y="19"/>
                    </a:lnTo>
                    <a:lnTo>
                      <a:pt x="19" y="19"/>
                    </a:lnTo>
                    <a:lnTo>
                      <a:pt x="15" y="18"/>
                    </a:lnTo>
                    <a:lnTo>
                      <a:pt x="11" y="17"/>
                    </a:lnTo>
                    <a:lnTo>
                      <a:pt x="7" y="16"/>
                    </a:lnTo>
                    <a:lnTo>
                      <a:pt x="3" y="14"/>
                    </a:lnTo>
                    <a:lnTo>
                      <a:pt x="2" y="11"/>
                    </a:lnTo>
                    <a:lnTo>
                      <a:pt x="0" y="6"/>
                    </a:lnTo>
                    <a:lnTo>
                      <a:pt x="0" y="1"/>
                    </a:lnTo>
                    <a:lnTo>
                      <a:pt x="6" y="3"/>
                    </a:lnTo>
                    <a:lnTo>
                      <a:pt x="11" y="4"/>
                    </a:lnTo>
                    <a:lnTo>
                      <a:pt x="15" y="5"/>
                    </a:lnTo>
                    <a:lnTo>
                      <a:pt x="21" y="5"/>
                    </a:lnTo>
                    <a:lnTo>
                      <a:pt x="26" y="5"/>
                    </a:lnTo>
                    <a:lnTo>
                      <a:pt x="31" y="4"/>
                    </a:lnTo>
                    <a:lnTo>
                      <a:pt x="36" y="2"/>
                    </a:lnTo>
                    <a:lnTo>
                      <a:pt x="41" y="0"/>
                    </a:lnTo>
                    <a:lnTo>
                      <a:pt x="42" y="3"/>
                    </a:lnTo>
                    <a:lnTo>
                      <a:pt x="43" y="8"/>
                    </a:lnTo>
                    <a:lnTo>
                      <a:pt x="42" y="13"/>
                    </a:lnTo>
                    <a:lnTo>
                      <a:pt x="38" y="16"/>
                    </a:lnTo>
                  </a:path>
                </a:pathLst>
              </a:custGeom>
              <a:solidFill>
                <a:srgbClr val="CCCCCC"/>
              </a:solidFill>
              <a:ln w="9525" cap="rnd">
                <a:noFill/>
                <a:round/>
                <a:headEnd/>
                <a:tailEnd/>
              </a:ln>
              <a:effectLst/>
            </p:spPr>
            <p:txBody>
              <a:bodyPr/>
              <a:lstStyle/>
              <a:p>
                <a:endParaRPr lang="cs-CZ"/>
              </a:p>
            </p:txBody>
          </p:sp>
          <p:sp>
            <p:nvSpPr>
              <p:cNvPr id="114" name="Freeform 112"/>
              <p:cNvSpPr>
                <a:spLocks/>
              </p:cNvSpPr>
              <p:nvPr/>
            </p:nvSpPr>
            <p:spPr bwMode="auto">
              <a:xfrm>
                <a:off x="2050" y="4041"/>
                <a:ext cx="20" cy="43"/>
              </a:xfrm>
              <a:custGeom>
                <a:avLst/>
                <a:gdLst/>
                <a:ahLst/>
                <a:cxnLst>
                  <a:cxn ang="0">
                    <a:pos x="17" y="37"/>
                  </a:cxn>
                  <a:cxn ang="0">
                    <a:pos x="14" y="35"/>
                  </a:cxn>
                  <a:cxn ang="0">
                    <a:pos x="10" y="34"/>
                  </a:cxn>
                  <a:cxn ang="0">
                    <a:pos x="8" y="31"/>
                  </a:cxn>
                  <a:cxn ang="0">
                    <a:pos x="5" y="28"/>
                  </a:cxn>
                  <a:cxn ang="0">
                    <a:pos x="3" y="24"/>
                  </a:cxn>
                  <a:cxn ang="0">
                    <a:pos x="1" y="21"/>
                  </a:cxn>
                  <a:cxn ang="0">
                    <a:pos x="0" y="18"/>
                  </a:cxn>
                  <a:cxn ang="0">
                    <a:pos x="0" y="14"/>
                  </a:cxn>
                  <a:cxn ang="0">
                    <a:pos x="4" y="0"/>
                  </a:cxn>
                  <a:cxn ang="0">
                    <a:pos x="3" y="6"/>
                  </a:cxn>
                  <a:cxn ang="0">
                    <a:pos x="4" y="11"/>
                  </a:cxn>
                  <a:cxn ang="0">
                    <a:pos x="4" y="17"/>
                  </a:cxn>
                  <a:cxn ang="0">
                    <a:pos x="6" y="22"/>
                  </a:cxn>
                  <a:cxn ang="0">
                    <a:pos x="8" y="27"/>
                  </a:cxn>
                  <a:cxn ang="0">
                    <a:pos x="10" y="31"/>
                  </a:cxn>
                  <a:cxn ang="0">
                    <a:pos x="14" y="34"/>
                  </a:cxn>
                  <a:cxn ang="0">
                    <a:pos x="17" y="37"/>
                  </a:cxn>
                </a:cxnLst>
                <a:rect l="0" t="0" r="r" b="b"/>
                <a:pathLst>
                  <a:path w="18" h="38">
                    <a:moveTo>
                      <a:pt x="17" y="37"/>
                    </a:moveTo>
                    <a:lnTo>
                      <a:pt x="14" y="35"/>
                    </a:lnTo>
                    <a:lnTo>
                      <a:pt x="10" y="34"/>
                    </a:lnTo>
                    <a:lnTo>
                      <a:pt x="8" y="31"/>
                    </a:lnTo>
                    <a:lnTo>
                      <a:pt x="5" y="28"/>
                    </a:lnTo>
                    <a:lnTo>
                      <a:pt x="3" y="24"/>
                    </a:lnTo>
                    <a:lnTo>
                      <a:pt x="1" y="21"/>
                    </a:lnTo>
                    <a:lnTo>
                      <a:pt x="0" y="18"/>
                    </a:lnTo>
                    <a:lnTo>
                      <a:pt x="0" y="14"/>
                    </a:lnTo>
                    <a:lnTo>
                      <a:pt x="4" y="0"/>
                    </a:lnTo>
                    <a:lnTo>
                      <a:pt x="3" y="6"/>
                    </a:lnTo>
                    <a:lnTo>
                      <a:pt x="4" y="11"/>
                    </a:lnTo>
                    <a:lnTo>
                      <a:pt x="4" y="17"/>
                    </a:lnTo>
                    <a:lnTo>
                      <a:pt x="6" y="22"/>
                    </a:lnTo>
                    <a:lnTo>
                      <a:pt x="8" y="27"/>
                    </a:lnTo>
                    <a:lnTo>
                      <a:pt x="10" y="31"/>
                    </a:lnTo>
                    <a:lnTo>
                      <a:pt x="14" y="34"/>
                    </a:lnTo>
                    <a:lnTo>
                      <a:pt x="17" y="37"/>
                    </a:lnTo>
                  </a:path>
                </a:pathLst>
              </a:custGeom>
              <a:solidFill>
                <a:srgbClr val="000000"/>
              </a:solidFill>
              <a:ln w="9525" cap="rnd">
                <a:noFill/>
                <a:round/>
                <a:headEnd/>
                <a:tailEnd/>
              </a:ln>
              <a:effectLst/>
            </p:spPr>
            <p:txBody>
              <a:bodyPr/>
              <a:lstStyle/>
              <a:p>
                <a:endParaRPr lang="cs-CZ"/>
              </a:p>
            </p:txBody>
          </p:sp>
          <p:sp>
            <p:nvSpPr>
              <p:cNvPr id="115" name="Freeform 113"/>
              <p:cNvSpPr>
                <a:spLocks/>
              </p:cNvSpPr>
              <p:nvPr/>
            </p:nvSpPr>
            <p:spPr bwMode="auto">
              <a:xfrm>
                <a:off x="2278" y="4041"/>
                <a:ext cx="40" cy="56"/>
              </a:xfrm>
              <a:custGeom>
                <a:avLst/>
                <a:gdLst/>
                <a:ahLst/>
                <a:cxnLst>
                  <a:cxn ang="0">
                    <a:pos x="29" y="40"/>
                  </a:cxn>
                  <a:cxn ang="0">
                    <a:pos x="25" y="42"/>
                  </a:cxn>
                  <a:cxn ang="0">
                    <a:pos x="22" y="44"/>
                  </a:cxn>
                  <a:cxn ang="0">
                    <a:pos x="19" y="46"/>
                  </a:cxn>
                  <a:cxn ang="0">
                    <a:pos x="16" y="47"/>
                  </a:cxn>
                  <a:cxn ang="0">
                    <a:pos x="12" y="48"/>
                  </a:cxn>
                  <a:cxn ang="0">
                    <a:pos x="8" y="48"/>
                  </a:cxn>
                  <a:cxn ang="0">
                    <a:pos x="4" y="49"/>
                  </a:cxn>
                  <a:cxn ang="0">
                    <a:pos x="0" y="48"/>
                  </a:cxn>
                  <a:cxn ang="0">
                    <a:pos x="3" y="46"/>
                  </a:cxn>
                  <a:cxn ang="0">
                    <a:pos x="6" y="45"/>
                  </a:cxn>
                  <a:cxn ang="0">
                    <a:pos x="10" y="45"/>
                  </a:cxn>
                  <a:cxn ang="0">
                    <a:pos x="14" y="44"/>
                  </a:cxn>
                  <a:cxn ang="0">
                    <a:pos x="18" y="43"/>
                  </a:cxn>
                  <a:cxn ang="0">
                    <a:pos x="21" y="42"/>
                  </a:cxn>
                  <a:cxn ang="0">
                    <a:pos x="24" y="39"/>
                  </a:cxn>
                  <a:cxn ang="0">
                    <a:pos x="26" y="35"/>
                  </a:cxn>
                  <a:cxn ang="0">
                    <a:pos x="30" y="0"/>
                  </a:cxn>
                  <a:cxn ang="0">
                    <a:pos x="33" y="4"/>
                  </a:cxn>
                  <a:cxn ang="0">
                    <a:pos x="34" y="9"/>
                  </a:cxn>
                  <a:cxn ang="0">
                    <a:pos x="34" y="14"/>
                  </a:cxn>
                  <a:cxn ang="0">
                    <a:pos x="34" y="19"/>
                  </a:cxn>
                  <a:cxn ang="0">
                    <a:pos x="33" y="25"/>
                  </a:cxn>
                  <a:cxn ang="0">
                    <a:pos x="32" y="30"/>
                  </a:cxn>
                  <a:cxn ang="0">
                    <a:pos x="30" y="35"/>
                  </a:cxn>
                  <a:cxn ang="0">
                    <a:pos x="29" y="40"/>
                  </a:cxn>
                </a:cxnLst>
                <a:rect l="0" t="0" r="r" b="b"/>
                <a:pathLst>
                  <a:path w="35" h="50">
                    <a:moveTo>
                      <a:pt x="29" y="40"/>
                    </a:moveTo>
                    <a:lnTo>
                      <a:pt x="25" y="42"/>
                    </a:lnTo>
                    <a:lnTo>
                      <a:pt x="22" y="44"/>
                    </a:lnTo>
                    <a:lnTo>
                      <a:pt x="19" y="46"/>
                    </a:lnTo>
                    <a:lnTo>
                      <a:pt x="16" y="47"/>
                    </a:lnTo>
                    <a:lnTo>
                      <a:pt x="12" y="48"/>
                    </a:lnTo>
                    <a:lnTo>
                      <a:pt x="8" y="48"/>
                    </a:lnTo>
                    <a:lnTo>
                      <a:pt x="4" y="49"/>
                    </a:lnTo>
                    <a:lnTo>
                      <a:pt x="0" y="48"/>
                    </a:lnTo>
                    <a:lnTo>
                      <a:pt x="3" y="46"/>
                    </a:lnTo>
                    <a:lnTo>
                      <a:pt x="6" y="45"/>
                    </a:lnTo>
                    <a:lnTo>
                      <a:pt x="10" y="45"/>
                    </a:lnTo>
                    <a:lnTo>
                      <a:pt x="14" y="44"/>
                    </a:lnTo>
                    <a:lnTo>
                      <a:pt x="18" y="43"/>
                    </a:lnTo>
                    <a:lnTo>
                      <a:pt x="21" y="42"/>
                    </a:lnTo>
                    <a:lnTo>
                      <a:pt x="24" y="39"/>
                    </a:lnTo>
                    <a:lnTo>
                      <a:pt x="26" y="35"/>
                    </a:lnTo>
                    <a:lnTo>
                      <a:pt x="30" y="0"/>
                    </a:lnTo>
                    <a:lnTo>
                      <a:pt x="33" y="4"/>
                    </a:lnTo>
                    <a:lnTo>
                      <a:pt x="34" y="9"/>
                    </a:lnTo>
                    <a:lnTo>
                      <a:pt x="34" y="14"/>
                    </a:lnTo>
                    <a:lnTo>
                      <a:pt x="34" y="19"/>
                    </a:lnTo>
                    <a:lnTo>
                      <a:pt x="33" y="25"/>
                    </a:lnTo>
                    <a:lnTo>
                      <a:pt x="32" y="30"/>
                    </a:lnTo>
                    <a:lnTo>
                      <a:pt x="30" y="35"/>
                    </a:lnTo>
                    <a:lnTo>
                      <a:pt x="29" y="40"/>
                    </a:lnTo>
                  </a:path>
                </a:pathLst>
              </a:custGeom>
              <a:solidFill>
                <a:srgbClr val="000000"/>
              </a:solidFill>
              <a:ln w="9525" cap="rnd">
                <a:noFill/>
                <a:round/>
                <a:headEnd/>
                <a:tailEnd/>
              </a:ln>
              <a:effectLst/>
            </p:spPr>
            <p:txBody>
              <a:bodyPr/>
              <a:lstStyle/>
              <a:p>
                <a:endParaRPr lang="cs-CZ"/>
              </a:p>
            </p:txBody>
          </p:sp>
          <p:sp>
            <p:nvSpPr>
              <p:cNvPr id="116" name="Freeform 114"/>
              <p:cNvSpPr>
                <a:spLocks/>
              </p:cNvSpPr>
              <p:nvPr/>
            </p:nvSpPr>
            <p:spPr bwMode="auto">
              <a:xfrm>
                <a:off x="1444" y="4076"/>
                <a:ext cx="141" cy="78"/>
              </a:xfrm>
              <a:custGeom>
                <a:avLst/>
                <a:gdLst/>
                <a:ahLst/>
                <a:cxnLst>
                  <a:cxn ang="0">
                    <a:pos x="121" y="6"/>
                  </a:cxn>
                  <a:cxn ang="0">
                    <a:pos x="117" y="14"/>
                  </a:cxn>
                  <a:cxn ang="0">
                    <a:pos x="112" y="20"/>
                  </a:cxn>
                  <a:cxn ang="0">
                    <a:pos x="106" y="27"/>
                  </a:cxn>
                  <a:cxn ang="0">
                    <a:pos x="100" y="33"/>
                  </a:cxn>
                  <a:cxn ang="0">
                    <a:pos x="94" y="39"/>
                  </a:cxn>
                  <a:cxn ang="0">
                    <a:pos x="87" y="45"/>
                  </a:cxn>
                  <a:cxn ang="0">
                    <a:pos x="80" y="49"/>
                  </a:cxn>
                  <a:cxn ang="0">
                    <a:pos x="72" y="54"/>
                  </a:cxn>
                  <a:cxn ang="0">
                    <a:pos x="64" y="58"/>
                  </a:cxn>
                  <a:cxn ang="0">
                    <a:pos x="56" y="61"/>
                  </a:cxn>
                  <a:cxn ang="0">
                    <a:pos x="47" y="64"/>
                  </a:cxn>
                  <a:cxn ang="0">
                    <a:pos x="38" y="66"/>
                  </a:cxn>
                  <a:cxn ang="0">
                    <a:pos x="29" y="67"/>
                  </a:cxn>
                  <a:cxn ang="0">
                    <a:pos x="21" y="69"/>
                  </a:cxn>
                  <a:cxn ang="0">
                    <a:pos x="11" y="69"/>
                  </a:cxn>
                  <a:cxn ang="0">
                    <a:pos x="2" y="69"/>
                  </a:cxn>
                  <a:cxn ang="0">
                    <a:pos x="0" y="66"/>
                  </a:cxn>
                  <a:cxn ang="0">
                    <a:pos x="8" y="63"/>
                  </a:cxn>
                  <a:cxn ang="0">
                    <a:pos x="16" y="61"/>
                  </a:cxn>
                  <a:cxn ang="0">
                    <a:pos x="24" y="57"/>
                  </a:cxn>
                  <a:cxn ang="0">
                    <a:pos x="32" y="54"/>
                  </a:cxn>
                  <a:cxn ang="0">
                    <a:pos x="39" y="50"/>
                  </a:cxn>
                  <a:cxn ang="0">
                    <a:pos x="47" y="46"/>
                  </a:cxn>
                  <a:cxn ang="0">
                    <a:pos x="54" y="42"/>
                  </a:cxn>
                  <a:cxn ang="0">
                    <a:pos x="61" y="37"/>
                  </a:cxn>
                  <a:cxn ang="0">
                    <a:pos x="69" y="33"/>
                  </a:cxn>
                  <a:cxn ang="0">
                    <a:pos x="76" y="28"/>
                  </a:cxn>
                  <a:cxn ang="0">
                    <a:pos x="83" y="23"/>
                  </a:cxn>
                  <a:cxn ang="0">
                    <a:pos x="90" y="19"/>
                  </a:cxn>
                  <a:cxn ang="0">
                    <a:pos x="98" y="14"/>
                  </a:cxn>
                  <a:cxn ang="0">
                    <a:pos x="104" y="9"/>
                  </a:cxn>
                  <a:cxn ang="0">
                    <a:pos x="112" y="4"/>
                  </a:cxn>
                  <a:cxn ang="0">
                    <a:pos x="119" y="0"/>
                  </a:cxn>
                  <a:cxn ang="0">
                    <a:pos x="121" y="6"/>
                  </a:cxn>
                </a:cxnLst>
                <a:rect l="0" t="0" r="r" b="b"/>
                <a:pathLst>
                  <a:path w="122" h="70">
                    <a:moveTo>
                      <a:pt x="121" y="6"/>
                    </a:moveTo>
                    <a:lnTo>
                      <a:pt x="117" y="14"/>
                    </a:lnTo>
                    <a:lnTo>
                      <a:pt x="112" y="20"/>
                    </a:lnTo>
                    <a:lnTo>
                      <a:pt x="106" y="27"/>
                    </a:lnTo>
                    <a:lnTo>
                      <a:pt x="100" y="33"/>
                    </a:lnTo>
                    <a:lnTo>
                      <a:pt x="94" y="39"/>
                    </a:lnTo>
                    <a:lnTo>
                      <a:pt x="87" y="45"/>
                    </a:lnTo>
                    <a:lnTo>
                      <a:pt x="80" y="49"/>
                    </a:lnTo>
                    <a:lnTo>
                      <a:pt x="72" y="54"/>
                    </a:lnTo>
                    <a:lnTo>
                      <a:pt x="64" y="58"/>
                    </a:lnTo>
                    <a:lnTo>
                      <a:pt x="56" y="61"/>
                    </a:lnTo>
                    <a:lnTo>
                      <a:pt x="47" y="64"/>
                    </a:lnTo>
                    <a:lnTo>
                      <a:pt x="38" y="66"/>
                    </a:lnTo>
                    <a:lnTo>
                      <a:pt x="29" y="67"/>
                    </a:lnTo>
                    <a:lnTo>
                      <a:pt x="21" y="69"/>
                    </a:lnTo>
                    <a:lnTo>
                      <a:pt x="11" y="69"/>
                    </a:lnTo>
                    <a:lnTo>
                      <a:pt x="2" y="69"/>
                    </a:lnTo>
                    <a:lnTo>
                      <a:pt x="0" y="66"/>
                    </a:lnTo>
                    <a:lnTo>
                      <a:pt x="8" y="63"/>
                    </a:lnTo>
                    <a:lnTo>
                      <a:pt x="16" y="61"/>
                    </a:lnTo>
                    <a:lnTo>
                      <a:pt x="24" y="57"/>
                    </a:lnTo>
                    <a:lnTo>
                      <a:pt x="32" y="54"/>
                    </a:lnTo>
                    <a:lnTo>
                      <a:pt x="39" y="50"/>
                    </a:lnTo>
                    <a:lnTo>
                      <a:pt x="47" y="46"/>
                    </a:lnTo>
                    <a:lnTo>
                      <a:pt x="54" y="42"/>
                    </a:lnTo>
                    <a:lnTo>
                      <a:pt x="61" y="37"/>
                    </a:lnTo>
                    <a:lnTo>
                      <a:pt x="69" y="33"/>
                    </a:lnTo>
                    <a:lnTo>
                      <a:pt x="76" y="28"/>
                    </a:lnTo>
                    <a:lnTo>
                      <a:pt x="83" y="23"/>
                    </a:lnTo>
                    <a:lnTo>
                      <a:pt x="90" y="19"/>
                    </a:lnTo>
                    <a:lnTo>
                      <a:pt x="98" y="14"/>
                    </a:lnTo>
                    <a:lnTo>
                      <a:pt x="104" y="9"/>
                    </a:lnTo>
                    <a:lnTo>
                      <a:pt x="112" y="4"/>
                    </a:lnTo>
                    <a:lnTo>
                      <a:pt x="119" y="0"/>
                    </a:lnTo>
                    <a:lnTo>
                      <a:pt x="121" y="6"/>
                    </a:lnTo>
                  </a:path>
                </a:pathLst>
              </a:custGeom>
              <a:solidFill>
                <a:srgbClr val="999999"/>
              </a:solidFill>
              <a:ln w="9525" cap="rnd">
                <a:noFill/>
                <a:round/>
                <a:headEnd/>
                <a:tailEnd/>
              </a:ln>
              <a:effectLst/>
            </p:spPr>
            <p:txBody>
              <a:bodyPr/>
              <a:lstStyle/>
              <a:p>
                <a:endParaRPr lang="cs-CZ"/>
              </a:p>
            </p:txBody>
          </p:sp>
          <p:sp>
            <p:nvSpPr>
              <p:cNvPr id="117" name="Freeform 115"/>
              <p:cNvSpPr>
                <a:spLocks/>
              </p:cNvSpPr>
              <p:nvPr/>
            </p:nvSpPr>
            <p:spPr bwMode="auto">
              <a:xfrm>
                <a:off x="2117" y="4080"/>
                <a:ext cx="92" cy="43"/>
              </a:xfrm>
              <a:custGeom>
                <a:avLst/>
                <a:gdLst/>
                <a:ahLst/>
                <a:cxnLst>
                  <a:cxn ang="0">
                    <a:pos x="41" y="32"/>
                  </a:cxn>
                  <a:cxn ang="0">
                    <a:pos x="46" y="32"/>
                  </a:cxn>
                  <a:cxn ang="0">
                    <a:pos x="51" y="32"/>
                  </a:cxn>
                  <a:cxn ang="0">
                    <a:pos x="56" y="32"/>
                  </a:cxn>
                  <a:cxn ang="0">
                    <a:pos x="61" y="32"/>
                  </a:cxn>
                  <a:cxn ang="0">
                    <a:pos x="66" y="32"/>
                  </a:cxn>
                  <a:cxn ang="0">
                    <a:pos x="70" y="32"/>
                  </a:cxn>
                  <a:cxn ang="0">
                    <a:pos x="74" y="31"/>
                  </a:cxn>
                  <a:cxn ang="0">
                    <a:pos x="78" y="28"/>
                  </a:cxn>
                  <a:cxn ang="0">
                    <a:pos x="79" y="31"/>
                  </a:cxn>
                  <a:cxn ang="0">
                    <a:pos x="75" y="34"/>
                  </a:cxn>
                  <a:cxn ang="0">
                    <a:pos x="70" y="35"/>
                  </a:cxn>
                  <a:cxn ang="0">
                    <a:pos x="63" y="37"/>
                  </a:cxn>
                  <a:cxn ang="0">
                    <a:pos x="58" y="37"/>
                  </a:cxn>
                  <a:cxn ang="0">
                    <a:pos x="51" y="37"/>
                  </a:cxn>
                  <a:cxn ang="0">
                    <a:pos x="45" y="35"/>
                  </a:cxn>
                  <a:cxn ang="0">
                    <a:pos x="39" y="34"/>
                  </a:cxn>
                  <a:cxn ang="0">
                    <a:pos x="34" y="32"/>
                  </a:cxn>
                  <a:cxn ang="0">
                    <a:pos x="29" y="28"/>
                  </a:cxn>
                  <a:cxn ang="0">
                    <a:pos x="24" y="24"/>
                  </a:cxn>
                  <a:cxn ang="0">
                    <a:pos x="19" y="21"/>
                  </a:cxn>
                  <a:cxn ang="0">
                    <a:pos x="14" y="18"/>
                  </a:cxn>
                  <a:cxn ang="0">
                    <a:pos x="10" y="14"/>
                  </a:cxn>
                  <a:cxn ang="0">
                    <a:pos x="6" y="10"/>
                  </a:cxn>
                  <a:cxn ang="0">
                    <a:pos x="2" y="5"/>
                  </a:cxn>
                  <a:cxn ang="0">
                    <a:pos x="0" y="0"/>
                  </a:cxn>
                  <a:cxn ang="0">
                    <a:pos x="2" y="6"/>
                  </a:cxn>
                  <a:cxn ang="0">
                    <a:pos x="6" y="11"/>
                  </a:cxn>
                  <a:cxn ang="0">
                    <a:pos x="12" y="15"/>
                  </a:cxn>
                  <a:cxn ang="0">
                    <a:pos x="17" y="19"/>
                  </a:cxn>
                  <a:cxn ang="0">
                    <a:pos x="24" y="23"/>
                  </a:cxn>
                  <a:cxn ang="0">
                    <a:pos x="29" y="26"/>
                  </a:cxn>
                  <a:cxn ang="0">
                    <a:pos x="36" y="29"/>
                  </a:cxn>
                  <a:cxn ang="0">
                    <a:pos x="41" y="32"/>
                  </a:cxn>
                </a:cxnLst>
                <a:rect l="0" t="0" r="r" b="b"/>
                <a:pathLst>
                  <a:path w="80" h="38">
                    <a:moveTo>
                      <a:pt x="41" y="32"/>
                    </a:moveTo>
                    <a:lnTo>
                      <a:pt x="46" y="32"/>
                    </a:lnTo>
                    <a:lnTo>
                      <a:pt x="51" y="32"/>
                    </a:lnTo>
                    <a:lnTo>
                      <a:pt x="56" y="32"/>
                    </a:lnTo>
                    <a:lnTo>
                      <a:pt x="61" y="32"/>
                    </a:lnTo>
                    <a:lnTo>
                      <a:pt x="66" y="32"/>
                    </a:lnTo>
                    <a:lnTo>
                      <a:pt x="70" y="32"/>
                    </a:lnTo>
                    <a:lnTo>
                      <a:pt x="74" y="31"/>
                    </a:lnTo>
                    <a:lnTo>
                      <a:pt x="78" y="28"/>
                    </a:lnTo>
                    <a:lnTo>
                      <a:pt x="79" y="31"/>
                    </a:lnTo>
                    <a:lnTo>
                      <a:pt x="75" y="34"/>
                    </a:lnTo>
                    <a:lnTo>
                      <a:pt x="70" y="35"/>
                    </a:lnTo>
                    <a:lnTo>
                      <a:pt x="63" y="37"/>
                    </a:lnTo>
                    <a:lnTo>
                      <a:pt x="58" y="37"/>
                    </a:lnTo>
                    <a:lnTo>
                      <a:pt x="51" y="37"/>
                    </a:lnTo>
                    <a:lnTo>
                      <a:pt x="45" y="35"/>
                    </a:lnTo>
                    <a:lnTo>
                      <a:pt x="39" y="34"/>
                    </a:lnTo>
                    <a:lnTo>
                      <a:pt x="34" y="32"/>
                    </a:lnTo>
                    <a:lnTo>
                      <a:pt x="29" y="28"/>
                    </a:lnTo>
                    <a:lnTo>
                      <a:pt x="24" y="24"/>
                    </a:lnTo>
                    <a:lnTo>
                      <a:pt x="19" y="21"/>
                    </a:lnTo>
                    <a:lnTo>
                      <a:pt x="14" y="18"/>
                    </a:lnTo>
                    <a:lnTo>
                      <a:pt x="10" y="14"/>
                    </a:lnTo>
                    <a:lnTo>
                      <a:pt x="6" y="10"/>
                    </a:lnTo>
                    <a:lnTo>
                      <a:pt x="2" y="5"/>
                    </a:lnTo>
                    <a:lnTo>
                      <a:pt x="0" y="0"/>
                    </a:lnTo>
                    <a:lnTo>
                      <a:pt x="2" y="6"/>
                    </a:lnTo>
                    <a:lnTo>
                      <a:pt x="6" y="11"/>
                    </a:lnTo>
                    <a:lnTo>
                      <a:pt x="12" y="15"/>
                    </a:lnTo>
                    <a:lnTo>
                      <a:pt x="17" y="19"/>
                    </a:lnTo>
                    <a:lnTo>
                      <a:pt x="24" y="23"/>
                    </a:lnTo>
                    <a:lnTo>
                      <a:pt x="29" y="26"/>
                    </a:lnTo>
                    <a:lnTo>
                      <a:pt x="36" y="29"/>
                    </a:lnTo>
                    <a:lnTo>
                      <a:pt x="41" y="32"/>
                    </a:lnTo>
                  </a:path>
                </a:pathLst>
              </a:custGeom>
              <a:solidFill>
                <a:srgbClr val="FFFFFF"/>
              </a:solidFill>
              <a:ln w="9525" cap="rnd">
                <a:noFill/>
                <a:round/>
                <a:headEnd/>
                <a:tailEnd/>
              </a:ln>
              <a:effectLst/>
            </p:spPr>
            <p:txBody>
              <a:bodyPr/>
              <a:lstStyle/>
              <a:p>
                <a:endParaRPr lang="cs-CZ"/>
              </a:p>
            </p:txBody>
          </p:sp>
          <p:sp>
            <p:nvSpPr>
              <p:cNvPr id="118" name="Freeform 116"/>
              <p:cNvSpPr>
                <a:spLocks/>
              </p:cNvSpPr>
              <p:nvPr/>
            </p:nvSpPr>
            <p:spPr bwMode="auto">
              <a:xfrm>
                <a:off x="2224" y="4095"/>
                <a:ext cx="20" cy="19"/>
              </a:xfrm>
              <a:custGeom>
                <a:avLst/>
                <a:gdLst/>
                <a:ahLst/>
                <a:cxnLst>
                  <a:cxn ang="0">
                    <a:pos x="14" y="0"/>
                  </a:cxn>
                  <a:cxn ang="0">
                    <a:pos x="16" y="2"/>
                  </a:cxn>
                  <a:cxn ang="0">
                    <a:pos x="2" y="16"/>
                  </a:cxn>
                  <a:cxn ang="0">
                    <a:pos x="0" y="13"/>
                  </a:cxn>
                  <a:cxn ang="0">
                    <a:pos x="14" y="0"/>
                  </a:cxn>
                </a:cxnLst>
                <a:rect l="0" t="0" r="r" b="b"/>
                <a:pathLst>
                  <a:path w="17" h="17">
                    <a:moveTo>
                      <a:pt x="14" y="0"/>
                    </a:moveTo>
                    <a:lnTo>
                      <a:pt x="16" y="2"/>
                    </a:lnTo>
                    <a:lnTo>
                      <a:pt x="2" y="16"/>
                    </a:lnTo>
                    <a:lnTo>
                      <a:pt x="0" y="13"/>
                    </a:lnTo>
                    <a:lnTo>
                      <a:pt x="14" y="0"/>
                    </a:lnTo>
                  </a:path>
                </a:pathLst>
              </a:custGeom>
              <a:solidFill>
                <a:srgbClr val="FFFFFF"/>
              </a:solidFill>
              <a:ln w="9525" cap="rnd">
                <a:noFill/>
                <a:round/>
                <a:headEnd/>
                <a:tailEnd/>
              </a:ln>
              <a:effectLst/>
            </p:spPr>
            <p:txBody>
              <a:bodyPr/>
              <a:lstStyle/>
              <a:p>
                <a:endParaRPr lang="cs-CZ"/>
              </a:p>
            </p:txBody>
          </p:sp>
          <p:sp>
            <p:nvSpPr>
              <p:cNvPr id="119" name="Freeform 117"/>
              <p:cNvSpPr>
                <a:spLocks/>
              </p:cNvSpPr>
              <p:nvPr/>
            </p:nvSpPr>
            <p:spPr bwMode="auto">
              <a:xfrm>
                <a:off x="811" y="4140"/>
                <a:ext cx="20" cy="19"/>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FFFFFF"/>
              </a:solidFill>
              <a:ln w="9525" cap="rnd">
                <a:noFill/>
                <a:round/>
                <a:headEnd/>
                <a:tailEnd/>
              </a:ln>
              <a:effectLst/>
            </p:spPr>
            <p:txBody>
              <a:bodyPr/>
              <a:lstStyle/>
              <a:p>
                <a:endParaRPr lang="cs-CZ"/>
              </a:p>
            </p:txBody>
          </p:sp>
          <p:sp>
            <p:nvSpPr>
              <p:cNvPr id="120" name="Freeform 118"/>
              <p:cNvSpPr>
                <a:spLocks/>
              </p:cNvSpPr>
              <p:nvPr/>
            </p:nvSpPr>
            <p:spPr bwMode="auto">
              <a:xfrm>
                <a:off x="837" y="4148"/>
                <a:ext cx="20" cy="19"/>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FFFFFF"/>
              </a:solidFill>
              <a:ln w="9525" cap="rnd">
                <a:noFill/>
                <a:round/>
                <a:headEnd/>
                <a:tailEnd/>
              </a:ln>
              <a:effectLst/>
            </p:spPr>
            <p:txBody>
              <a:bodyPr/>
              <a:lstStyle/>
              <a:p>
                <a:endParaRPr lang="cs-CZ"/>
              </a:p>
            </p:txBody>
          </p:sp>
          <p:sp>
            <p:nvSpPr>
              <p:cNvPr id="121" name="Freeform 119"/>
              <p:cNvSpPr>
                <a:spLocks/>
              </p:cNvSpPr>
              <p:nvPr/>
            </p:nvSpPr>
            <p:spPr bwMode="auto">
              <a:xfrm>
                <a:off x="810" y="4154"/>
                <a:ext cx="20" cy="19"/>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000000"/>
              </a:solidFill>
              <a:ln w="9525" cap="rnd">
                <a:noFill/>
                <a:round/>
                <a:headEnd/>
                <a:tailEnd/>
              </a:ln>
              <a:effectLst/>
            </p:spPr>
            <p:txBody>
              <a:bodyPr/>
              <a:lstStyle/>
              <a:p>
                <a:endParaRPr lang="cs-CZ"/>
              </a:p>
            </p:txBody>
          </p:sp>
          <p:sp>
            <p:nvSpPr>
              <p:cNvPr id="122" name="Freeform 120"/>
              <p:cNvSpPr>
                <a:spLocks/>
              </p:cNvSpPr>
              <p:nvPr/>
            </p:nvSpPr>
            <p:spPr bwMode="auto">
              <a:xfrm>
                <a:off x="828" y="4154"/>
                <a:ext cx="19" cy="19"/>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000000"/>
              </a:solidFill>
              <a:ln w="9525" cap="rnd">
                <a:noFill/>
                <a:round/>
                <a:headEnd/>
                <a:tailEnd/>
              </a:ln>
              <a:effectLst/>
            </p:spPr>
            <p:txBody>
              <a:bodyPr/>
              <a:lstStyle/>
              <a:p>
                <a:endParaRPr lang="cs-CZ"/>
              </a:p>
            </p:txBody>
          </p:sp>
          <p:sp>
            <p:nvSpPr>
              <p:cNvPr id="123" name="Freeform 121"/>
              <p:cNvSpPr>
                <a:spLocks/>
              </p:cNvSpPr>
              <p:nvPr/>
            </p:nvSpPr>
            <p:spPr bwMode="auto">
              <a:xfrm>
                <a:off x="861" y="4154"/>
                <a:ext cx="20" cy="19"/>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FFFFFF"/>
              </a:solidFill>
              <a:ln w="9525" cap="rnd">
                <a:noFill/>
                <a:round/>
                <a:headEnd/>
                <a:tailEnd/>
              </a:ln>
              <a:effectLst/>
            </p:spPr>
            <p:txBody>
              <a:bodyPr/>
              <a:lstStyle/>
              <a:p>
                <a:endParaRPr lang="cs-CZ"/>
              </a:p>
            </p:txBody>
          </p:sp>
          <p:sp>
            <p:nvSpPr>
              <p:cNvPr id="124" name="Freeform 122"/>
              <p:cNvSpPr>
                <a:spLocks/>
              </p:cNvSpPr>
              <p:nvPr/>
            </p:nvSpPr>
            <p:spPr bwMode="auto">
              <a:xfrm>
                <a:off x="2151" y="3650"/>
                <a:ext cx="22" cy="40"/>
              </a:xfrm>
              <a:custGeom>
                <a:avLst/>
                <a:gdLst/>
                <a:ahLst/>
                <a:cxnLst>
                  <a:cxn ang="0">
                    <a:pos x="0" y="33"/>
                  </a:cxn>
                  <a:cxn ang="0">
                    <a:pos x="2" y="33"/>
                  </a:cxn>
                  <a:cxn ang="0">
                    <a:pos x="4" y="35"/>
                  </a:cxn>
                  <a:cxn ang="0">
                    <a:pos x="7" y="35"/>
                  </a:cxn>
                  <a:cxn ang="0">
                    <a:pos x="10" y="34"/>
                  </a:cxn>
                  <a:cxn ang="0">
                    <a:pos x="13" y="32"/>
                  </a:cxn>
                  <a:cxn ang="0">
                    <a:pos x="15" y="29"/>
                  </a:cxn>
                  <a:cxn ang="0">
                    <a:pos x="18" y="25"/>
                  </a:cxn>
                  <a:cxn ang="0">
                    <a:pos x="18" y="19"/>
                  </a:cxn>
                  <a:cxn ang="0">
                    <a:pos x="18" y="14"/>
                  </a:cxn>
                  <a:cxn ang="0">
                    <a:pos x="17" y="10"/>
                  </a:cxn>
                  <a:cxn ang="0">
                    <a:pos x="15" y="6"/>
                  </a:cxn>
                  <a:cxn ang="0">
                    <a:pos x="13" y="4"/>
                  </a:cxn>
                  <a:cxn ang="0">
                    <a:pos x="11" y="2"/>
                  </a:cxn>
                  <a:cxn ang="0">
                    <a:pos x="7" y="0"/>
                  </a:cxn>
                  <a:cxn ang="0">
                    <a:pos x="5" y="0"/>
                  </a:cxn>
                  <a:cxn ang="0">
                    <a:pos x="1" y="0"/>
                  </a:cxn>
                  <a:cxn ang="0">
                    <a:pos x="0" y="33"/>
                  </a:cxn>
                </a:cxnLst>
                <a:rect l="0" t="0" r="r" b="b"/>
                <a:pathLst>
                  <a:path w="19" h="36">
                    <a:moveTo>
                      <a:pt x="0" y="33"/>
                    </a:moveTo>
                    <a:lnTo>
                      <a:pt x="2" y="33"/>
                    </a:lnTo>
                    <a:lnTo>
                      <a:pt x="4" y="35"/>
                    </a:lnTo>
                    <a:lnTo>
                      <a:pt x="7" y="35"/>
                    </a:lnTo>
                    <a:lnTo>
                      <a:pt x="10" y="34"/>
                    </a:lnTo>
                    <a:lnTo>
                      <a:pt x="13" y="32"/>
                    </a:lnTo>
                    <a:lnTo>
                      <a:pt x="15" y="29"/>
                    </a:lnTo>
                    <a:lnTo>
                      <a:pt x="18" y="25"/>
                    </a:lnTo>
                    <a:lnTo>
                      <a:pt x="18" y="19"/>
                    </a:lnTo>
                    <a:lnTo>
                      <a:pt x="18" y="14"/>
                    </a:lnTo>
                    <a:lnTo>
                      <a:pt x="17" y="10"/>
                    </a:lnTo>
                    <a:lnTo>
                      <a:pt x="15" y="6"/>
                    </a:lnTo>
                    <a:lnTo>
                      <a:pt x="13" y="4"/>
                    </a:lnTo>
                    <a:lnTo>
                      <a:pt x="11" y="2"/>
                    </a:lnTo>
                    <a:lnTo>
                      <a:pt x="7" y="0"/>
                    </a:lnTo>
                    <a:lnTo>
                      <a:pt x="5" y="0"/>
                    </a:lnTo>
                    <a:lnTo>
                      <a:pt x="1" y="0"/>
                    </a:lnTo>
                    <a:lnTo>
                      <a:pt x="0" y="33"/>
                    </a:lnTo>
                  </a:path>
                </a:pathLst>
              </a:custGeom>
              <a:solidFill>
                <a:srgbClr val="B2B2B2"/>
              </a:solidFill>
              <a:ln w="9525" cap="rnd">
                <a:noFill/>
                <a:round/>
                <a:headEnd/>
                <a:tailEnd/>
              </a:ln>
              <a:effectLst/>
            </p:spPr>
            <p:txBody>
              <a:bodyPr/>
              <a:lstStyle/>
              <a:p>
                <a:endParaRPr lang="cs-CZ"/>
              </a:p>
            </p:txBody>
          </p:sp>
          <p:sp>
            <p:nvSpPr>
              <p:cNvPr id="125" name="Freeform 123"/>
              <p:cNvSpPr>
                <a:spLocks/>
              </p:cNvSpPr>
              <p:nvPr/>
            </p:nvSpPr>
            <p:spPr bwMode="auto">
              <a:xfrm>
                <a:off x="965" y="3418"/>
                <a:ext cx="139" cy="187"/>
              </a:xfrm>
              <a:custGeom>
                <a:avLst/>
                <a:gdLst/>
                <a:ahLst/>
                <a:cxnLst>
                  <a:cxn ang="0">
                    <a:pos x="13" y="142"/>
                  </a:cxn>
                  <a:cxn ang="0">
                    <a:pos x="22" y="153"/>
                  </a:cxn>
                  <a:cxn ang="0">
                    <a:pos x="33" y="159"/>
                  </a:cxn>
                  <a:cxn ang="0">
                    <a:pos x="47" y="161"/>
                  </a:cxn>
                  <a:cxn ang="0">
                    <a:pos x="62" y="161"/>
                  </a:cxn>
                  <a:cxn ang="0">
                    <a:pos x="77" y="160"/>
                  </a:cxn>
                  <a:cxn ang="0">
                    <a:pos x="92" y="159"/>
                  </a:cxn>
                  <a:cxn ang="0">
                    <a:pos x="106" y="161"/>
                  </a:cxn>
                  <a:cxn ang="0">
                    <a:pos x="112" y="155"/>
                  </a:cxn>
                  <a:cxn ang="0">
                    <a:pos x="110" y="137"/>
                  </a:cxn>
                  <a:cxn ang="0">
                    <a:pos x="108" y="120"/>
                  </a:cxn>
                  <a:cxn ang="0">
                    <a:pos x="106" y="102"/>
                  </a:cxn>
                  <a:cxn ang="0">
                    <a:pos x="104" y="85"/>
                  </a:cxn>
                  <a:cxn ang="0">
                    <a:pos x="103" y="67"/>
                  </a:cxn>
                  <a:cxn ang="0">
                    <a:pos x="103" y="50"/>
                  </a:cxn>
                  <a:cxn ang="0">
                    <a:pos x="105" y="31"/>
                  </a:cxn>
                  <a:cxn ang="0">
                    <a:pos x="96" y="22"/>
                  </a:cxn>
                  <a:cxn ang="0">
                    <a:pos x="75" y="17"/>
                  </a:cxn>
                  <a:cxn ang="0">
                    <a:pos x="54" y="11"/>
                  </a:cxn>
                  <a:cxn ang="0">
                    <a:pos x="33" y="8"/>
                  </a:cxn>
                  <a:cxn ang="0">
                    <a:pos x="27" y="4"/>
                  </a:cxn>
                  <a:cxn ang="0">
                    <a:pos x="110" y="28"/>
                  </a:cxn>
                  <a:cxn ang="0">
                    <a:pos x="107" y="47"/>
                  </a:cxn>
                  <a:cxn ang="0">
                    <a:pos x="105" y="65"/>
                  </a:cxn>
                  <a:cxn ang="0">
                    <a:pos x="106" y="84"/>
                  </a:cxn>
                  <a:cxn ang="0">
                    <a:pos x="107" y="103"/>
                  </a:cxn>
                  <a:cxn ang="0">
                    <a:pos x="110" y="122"/>
                  </a:cxn>
                  <a:cxn ang="0">
                    <a:pos x="113" y="140"/>
                  </a:cxn>
                  <a:cxn ang="0">
                    <a:pos x="117" y="158"/>
                  </a:cxn>
                  <a:cxn ang="0">
                    <a:pos x="112" y="164"/>
                  </a:cxn>
                  <a:cxn ang="0">
                    <a:pos x="95" y="163"/>
                  </a:cxn>
                  <a:cxn ang="0">
                    <a:pos x="79" y="164"/>
                  </a:cxn>
                  <a:cxn ang="0">
                    <a:pos x="62" y="165"/>
                  </a:cxn>
                  <a:cxn ang="0">
                    <a:pos x="45" y="165"/>
                  </a:cxn>
                  <a:cxn ang="0">
                    <a:pos x="31" y="163"/>
                  </a:cxn>
                  <a:cxn ang="0">
                    <a:pos x="19" y="155"/>
                  </a:cxn>
                  <a:cxn ang="0">
                    <a:pos x="9" y="142"/>
                  </a:cxn>
                  <a:cxn ang="0">
                    <a:pos x="4" y="124"/>
                  </a:cxn>
                  <a:cxn ang="0">
                    <a:pos x="2" y="108"/>
                  </a:cxn>
                  <a:cxn ang="0">
                    <a:pos x="1" y="91"/>
                  </a:cxn>
                  <a:cxn ang="0">
                    <a:pos x="0" y="74"/>
                  </a:cxn>
                  <a:cxn ang="0">
                    <a:pos x="1" y="57"/>
                  </a:cxn>
                  <a:cxn ang="0">
                    <a:pos x="2" y="41"/>
                  </a:cxn>
                  <a:cxn ang="0">
                    <a:pos x="6" y="25"/>
                  </a:cxn>
                  <a:cxn ang="0">
                    <a:pos x="12" y="10"/>
                  </a:cxn>
                  <a:cxn ang="0">
                    <a:pos x="19" y="0"/>
                  </a:cxn>
                  <a:cxn ang="0">
                    <a:pos x="13" y="14"/>
                  </a:cxn>
                  <a:cxn ang="0">
                    <a:pos x="8" y="28"/>
                  </a:cxn>
                  <a:cxn ang="0">
                    <a:pos x="5" y="45"/>
                  </a:cxn>
                  <a:cxn ang="0">
                    <a:pos x="2" y="63"/>
                  </a:cxn>
                  <a:cxn ang="0">
                    <a:pos x="2" y="82"/>
                  </a:cxn>
                  <a:cxn ang="0">
                    <a:pos x="3" y="100"/>
                  </a:cxn>
                  <a:cxn ang="0">
                    <a:pos x="5" y="118"/>
                  </a:cxn>
                  <a:cxn ang="0">
                    <a:pos x="10" y="135"/>
                  </a:cxn>
                </a:cxnLst>
                <a:rect l="0" t="0" r="r" b="b"/>
                <a:pathLst>
                  <a:path w="120" h="168">
                    <a:moveTo>
                      <a:pt x="10" y="135"/>
                    </a:moveTo>
                    <a:lnTo>
                      <a:pt x="13" y="142"/>
                    </a:lnTo>
                    <a:lnTo>
                      <a:pt x="17" y="148"/>
                    </a:lnTo>
                    <a:lnTo>
                      <a:pt x="22" y="153"/>
                    </a:lnTo>
                    <a:lnTo>
                      <a:pt x="27" y="156"/>
                    </a:lnTo>
                    <a:lnTo>
                      <a:pt x="33" y="159"/>
                    </a:lnTo>
                    <a:lnTo>
                      <a:pt x="40" y="160"/>
                    </a:lnTo>
                    <a:lnTo>
                      <a:pt x="47" y="161"/>
                    </a:lnTo>
                    <a:lnTo>
                      <a:pt x="54" y="161"/>
                    </a:lnTo>
                    <a:lnTo>
                      <a:pt x="62" y="161"/>
                    </a:lnTo>
                    <a:lnTo>
                      <a:pt x="69" y="160"/>
                    </a:lnTo>
                    <a:lnTo>
                      <a:pt x="77" y="160"/>
                    </a:lnTo>
                    <a:lnTo>
                      <a:pt x="85" y="159"/>
                    </a:lnTo>
                    <a:lnTo>
                      <a:pt x="92" y="159"/>
                    </a:lnTo>
                    <a:lnTo>
                      <a:pt x="99" y="160"/>
                    </a:lnTo>
                    <a:lnTo>
                      <a:pt x="106" y="161"/>
                    </a:lnTo>
                    <a:lnTo>
                      <a:pt x="113" y="163"/>
                    </a:lnTo>
                    <a:lnTo>
                      <a:pt x="112" y="155"/>
                    </a:lnTo>
                    <a:lnTo>
                      <a:pt x="112" y="146"/>
                    </a:lnTo>
                    <a:lnTo>
                      <a:pt x="110" y="137"/>
                    </a:lnTo>
                    <a:lnTo>
                      <a:pt x="109" y="128"/>
                    </a:lnTo>
                    <a:lnTo>
                      <a:pt x="108" y="120"/>
                    </a:lnTo>
                    <a:lnTo>
                      <a:pt x="107" y="111"/>
                    </a:lnTo>
                    <a:lnTo>
                      <a:pt x="106" y="102"/>
                    </a:lnTo>
                    <a:lnTo>
                      <a:pt x="105" y="94"/>
                    </a:lnTo>
                    <a:lnTo>
                      <a:pt x="104" y="85"/>
                    </a:lnTo>
                    <a:lnTo>
                      <a:pt x="103" y="76"/>
                    </a:lnTo>
                    <a:lnTo>
                      <a:pt x="103" y="67"/>
                    </a:lnTo>
                    <a:lnTo>
                      <a:pt x="103" y="58"/>
                    </a:lnTo>
                    <a:lnTo>
                      <a:pt x="103" y="50"/>
                    </a:lnTo>
                    <a:lnTo>
                      <a:pt x="104" y="40"/>
                    </a:lnTo>
                    <a:lnTo>
                      <a:pt x="105" y="31"/>
                    </a:lnTo>
                    <a:lnTo>
                      <a:pt x="107" y="22"/>
                    </a:lnTo>
                    <a:lnTo>
                      <a:pt x="96" y="22"/>
                    </a:lnTo>
                    <a:lnTo>
                      <a:pt x="85" y="20"/>
                    </a:lnTo>
                    <a:lnTo>
                      <a:pt x="75" y="17"/>
                    </a:lnTo>
                    <a:lnTo>
                      <a:pt x="64" y="14"/>
                    </a:lnTo>
                    <a:lnTo>
                      <a:pt x="54" y="11"/>
                    </a:lnTo>
                    <a:lnTo>
                      <a:pt x="44" y="9"/>
                    </a:lnTo>
                    <a:lnTo>
                      <a:pt x="33" y="8"/>
                    </a:lnTo>
                    <a:lnTo>
                      <a:pt x="23" y="8"/>
                    </a:lnTo>
                    <a:lnTo>
                      <a:pt x="27" y="4"/>
                    </a:lnTo>
                    <a:lnTo>
                      <a:pt x="113" y="20"/>
                    </a:lnTo>
                    <a:lnTo>
                      <a:pt x="110" y="28"/>
                    </a:lnTo>
                    <a:lnTo>
                      <a:pt x="109" y="38"/>
                    </a:lnTo>
                    <a:lnTo>
                      <a:pt x="107" y="47"/>
                    </a:lnTo>
                    <a:lnTo>
                      <a:pt x="106" y="56"/>
                    </a:lnTo>
                    <a:lnTo>
                      <a:pt x="105" y="65"/>
                    </a:lnTo>
                    <a:lnTo>
                      <a:pt x="105" y="75"/>
                    </a:lnTo>
                    <a:lnTo>
                      <a:pt x="106" y="84"/>
                    </a:lnTo>
                    <a:lnTo>
                      <a:pt x="106" y="94"/>
                    </a:lnTo>
                    <a:lnTo>
                      <a:pt x="107" y="103"/>
                    </a:lnTo>
                    <a:lnTo>
                      <a:pt x="109" y="113"/>
                    </a:lnTo>
                    <a:lnTo>
                      <a:pt x="110" y="122"/>
                    </a:lnTo>
                    <a:lnTo>
                      <a:pt x="112" y="131"/>
                    </a:lnTo>
                    <a:lnTo>
                      <a:pt x="113" y="140"/>
                    </a:lnTo>
                    <a:lnTo>
                      <a:pt x="115" y="150"/>
                    </a:lnTo>
                    <a:lnTo>
                      <a:pt x="117" y="158"/>
                    </a:lnTo>
                    <a:lnTo>
                      <a:pt x="119" y="167"/>
                    </a:lnTo>
                    <a:lnTo>
                      <a:pt x="112" y="164"/>
                    </a:lnTo>
                    <a:lnTo>
                      <a:pt x="103" y="163"/>
                    </a:lnTo>
                    <a:lnTo>
                      <a:pt x="95" y="163"/>
                    </a:lnTo>
                    <a:lnTo>
                      <a:pt x="87" y="163"/>
                    </a:lnTo>
                    <a:lnTo>
                      <a:pt x="79" y="164"/>
                    </a:lnTo>
                    <a:lnTo>
                      <a:pt x="70" y="164"/>
                    </a:lnTo>
                    <a:lnTo>
                      <a:pt x="62" y="165"/>
                    </a:lnTo>
                    <a:lnTo>
                      <a:pt x="54" y="165"/>
                    </a:lnTo>
                    <a:lnTo>
                      <a:pt x="45" y="165"/>
                    </a:lnTo>
                    <a:lnTo>
                      <a:pt x="38" y="164"/>
                    </a:lnTo>
                    <a:lnTo>
                      <a:pt x="31" y="163"/>
                    </a:lnTo>
                    <a:lnTo>
                      <a:pt x="25" y="160"/>
                    </a:lnTo>
                    <a:lnTo>
                      <a:pt x="19" y="155"/>
                    </a:lnTo>
                    <a:lnTo>
                      <a:pt x="13" y="150"/>
                    </a:lnTo>
                    <a:lnTo>
                      <a:pt x="9" y="142"/>
                    </a:lnTo>
                    <a:lnTo>
                      <a:pt x="6" y="133"/>
                    </a:lnTo>
                    <a:lnTo>
                      <a:pt x="4" y="124"/>
                    </a:lnTo>
                    <a:lnTo>
                      <a:pt x="3" y="116"/>
                    </a:lnTo>
                    <a:lnTo>
                      <a:pt x="2" y="108"/>
                    </a:lnTo>
                    <a:lnTo>
                      <a:pt x="1" y="99"/>
                    </a:lnTo>
                    <a:lnTo>
                      <a:pt x="1" y="91"/>
                    </a:lnTo>
                    <a:lnTo>
                      <a:pt x="0" y="82"/>
                    </a:lnTo>
                    <a:lnTo>
                      <a:pt x="0" y="74"/>
                    </a:lnTo>
                    <a:lnTo>
                      <a:pt x="0" y="66"/>
                    </a:lnTo>
                    <a:lnTo>
                      <a:pt x="1" y="57"/>
                    </a:lnTo>
                    <a:lnTo>
                      <a:pt x="1" y="49"/>
                    </a:lnTo>
                    <a:lnTo>
                      <a:pt x="2" y="41"/>
                    </a:lnTo>
                    <a:lnTo>
                      <a:pt x="4" y="33"/>
                    </a:lnTo>
                    <a:lnTo>
                      <a:pt x="6" y="25"/>
                    </a:lnTo>
                    <a:lnTo>
                      <a:pt x="9" y="18"/>
                    </a:lnTo>
                    <a:lnTo>
                      <a:pt x="12" y="10"/>
                    </a:lnTo>
                    <a:lnTo>
                      <a:pt x="15" y="3"/>
                    </a:lnTo>
                    <a:lnTo>
                      <a:pt x="19" y="0"/>
                    </a:lnTo>
                    <a:lnTo>
                      <a:pt x="16" y="7"/>
                    </a:lnTo>
                    <a:lnTo>
                      <a:pt x="13" y="14"/>
                    </a:lnTo>
                    <a:lnTo>
                      <a:pt x="10" y="20"/>
                    </a:lnTo>
                    <a:lnTo>
                      <a:pt x="8" y="28"/>
                    </a:lnTo>
                    <a:lnTo>
                      <a:pt x="6" y="36"/>
                    </a:lnTo>
                    <a:lnTo>
                      <a:pt x="5" y="45"/>
                    </a:lnTo>
                    <a:lnTo>
                      <a:pt x="4" y="54"/>
                    </a:lnTo>
                    <a:lnTo>
                      <a:pt x="2" y="63"/>
                    </a:lnTo>
                    <a:lnTo>
                      <a:pt x="2" y="73"/>
                    </a:lnTo>
                    <a:lnTo>
                      <a:pt x="2" y="82"/>
                    </a:lnTo>
                    <a:lnTo>
                      <a:pt x="2" y="91"/>
                    </a:lnTo>
                    <a:lnTo>
                      <a:pt x="3" y="100"/>
                    </a:lnTo>
                    <a:lnTo>
                      <a:pt x="4" y="109"/>
                    </a:lnTo>
                    <a:lnTo>
                      <a:pt x="5" y="118"/>
                    </a:lnTo>
                    <a:lnTo>
                      <a:pt x="8" y="127"/>
                    </a:lnTo>
                    <a:lnTo>
                      <a:pt x="10" y="135"/>
                    </a:lnTo>
                  </a:path>
                </a:pathLst>
              </a:custGeom>
              <a:solidFill>
                <a:srgbClr val="000000"/>
              </a:solidFill>
              <a:ln w="9525" cap="rnd">
                <a:noFill/>
                <a:round/>
                <a:headEnd/>
                <a:tailEnd/>
              </a:ln>
              <a:effectLst/>
            </p:spPr>
            <p:txBody>
              <a:bodyPr/>
              <a:lstStyle/>
              <a:p>
                <a:endParaRPr lang="cs-CZ"/>
              </a:p>
            </p:txBody>
          </p:sp>
        </p:grpSp>
        <p:sp>
          <p:nvSpPr>
            <p:cNvPr id="6" name="Text Box 125"/>
            <p:cNvSpPr txBox="1">
              <a:spLocks noChangeArrowheads="1"/>
            </p:cNvSpPr>
            <p:nvPr/>
          </p:nvSpPr>
          <p:spPr bwMode="auto">
            <a:xfrm rot="1088735">
              <a:off x="1927" y="3566"/>
              <a:ext cx="638" cy="250"/>
            </a:xfrm>
            <a:prstGeom prst="rect">
              <a:avLst/>
            </a:prstGeom>
            <a:noFill/>
            <a:ln w="9525">
              <a:noFill/>
              <a:miter lim="800000"/>
              <a:headEnd/>
              <a:tailEnd/>
            </a:ln>
            <a:effectLst/>
          </p:spPr>
          <p:txBody>
            <a:bodyPr wrap="none">
              <a:spAutoFit/>
            </a:bodyPr>
            <a:lstStyle/>
            <a:p>
              <a:r>
                <a:rPr lang="en-US" sz="2000" b="1">
                  <a:solidFill>
                    <a:schemeClr val="bg2"/>
                  </a:solidFill>
                  <a:latin typeface="Bradley Hand ITC" pitchFamily="66" charset="0"/>
                </a:rPr>
                <a:t>Gnostic</a:t>
              </a:r>
            </a:p>
          </p:txBody>
        </p:sp>
      </p:grpSp>
      <p:grpSp>
        <p:nvGrpSpPr>
          <p:cNvPr id="126" name="Group 131"/>
          <p:cNvGrpSpPr>
            <a:grpSpLocks noChangeAspect="1"/>
          </p:cNvGrpSpPr>
          <p:nvPr/>
        </p:nvGrpSpPr>
        <p:grpSpPr bwMode="auto">
          <a:xfrm>
            <a:off x="2843213" y="2708275"/>
            <a:ext cx="5491162" cy="3824288"/>
            <a:chOff x="1020" y="1026"/>
            <a:chExt cx="3459" cy="2681"/>
          </a:xfrm>
        </p:grpSpPr>
        <p:sp>
          <p:nvSpPr>
            <p:cNvPr id="127" name="AutoShape 130"/>
            <p:cNvSpPr>
              <a:spLocks noChangeAspect="1" noChangeArrowheads="1" noTextEdit="1"/>
            </p:cNvSpPr>
            <p:nvPr/>
          </p:nvSpPr>
          <p:spPr bwMode="auto">
            <a:xfrm>
              <a:off x="1020" y="1026"/>
              <a:ext cx="3459" cy="2681"/>
            </a:xfrm>
            <a:prstGeom prst="rect">
              <a:avLst/>
            </a:prstGeom>
            <a:noFill/>
            <a:ln w="9525">
              <a:noFill/>
              <a:miter lim="800000"/>
              <a:headEnd/>
              <a:tailEnd/>
            </a:ln>
          </p:spPr>
          <p:txBody>
            <a:bodyPr/>
            <a:lstStyle/>
            <a:p>
              <a:endParaRPr lang="cs-CZ"/>
            </a:p>
          </p:txBody>
        </p:sp>
        <p:sp>
          <p:nvSpPr>
            <p:cNvPr id="128" name="Freeform 132"/>
            <p:cNvSpPr>
              <a:spLocks/>
            </p:cNvSpPr>
            <p:nvPr/>
          </p:nvSpPr>
          <p:spPr bwMode="auto">
            <a:xfrm>
              <a:off x="3661" y="1047"/>
              <a:ext cx="58" cy="591"/>
            </a:xfrm>
            <a:custGeom>
              <a:avLst/>
              <a:gdLst/>
              <a:ahLst/>
              <a:cxnLst>
                <a:cxn ang="0">
                  <a:pos x="20" y="259"/>
                </a:cxn>
                <a:cxn ang="0">
                  <a:pos x="33" y="273"/>
                </a:cxn>
                <a:cxn ang="0">
                  <a:pos x="45" y="286"/>
                </a:cxn>
                <a:cxn ang="0">
                  <a:pos x="52" y="303"/>
                </a:cxn>
                <a:cxn ang="0">
                  <a:pos x="50" y="328"/>
                </a:cxn>
                <a:cxn ang="0">
                  <a:pos x="37" y="351"/>
                </a:cxn>
                <a:cxn ang="0">
                  <a:pos x="21" y="372"/>
                </a:cxn>
                <a:cxn ang="0">
                  <a:pos x="9" y="396"/>
                </a:cxn>
                <a:cxn ang="0">
                  <a:pos x="15" y="428"/>
                </a:cxn>
                <a:cxn ang="0">
                  <a:pos x="34" y="459"/>
                </a:cxn>
                <a:cxn ang="0">
                  <a:pos x="52" y="492"/>
                </a:cxn>
                <a:cxn ang="0">
                  <a:pos x="58" y="530"/>
                </a:cxn>
                <a:cxn ang="0">
                  <a:pos x="47" y="563"/>
                </a:cxn>
                <a:cxn ang="0">
                  <a:pos x="38" y="585"/>
                </a:cxn>
                <a:cxn ang="0">
                  <a:pos x="34" y="581"/>
                </a:cxn>
                <a:cxn ang="0">
                  <a:pos x="43" y="557"/>
                </a:cxn>
                <a:cxn ang="0">
                  <a:pos x="48" y="529"/>
                </a:cxn>
                <a:cxn ang="0">
                  <a:pos x="46" y="502"/>
                </a:cxn>
                <a:cxn ang="0">
                  <a:pos x="34" y="476"/>
                </a:cxn>
                <a:cxn ang="0">
                  <a:pos x="17" y="453"/>
                </a:cxn>
                <a:cxn ang="0">
                  <a:pos x="3" y="431"/>
                </a:cxn>
                <a:cxn ang="0">
                  <a:pos x="0" y="404"/>
                </a:cxn>
                <a:cxn ang="0">
                  <a:pos x="48" y="314"/>
                </a:cxn>
                <a:cxn ang="0">
                  <a:pos x="26" y="284"/>
                </a:cxn>
                <a:cxn ang="0">
                  <a:pos x="14" y="249"/>
                </a:cxn>
                <a:cxn ang="0">
                  <a:pos x="12" y="209"/>
                </a:cxn>
                <a:cxn ang="0">
                  <a:pos x="22" y="171"/>
                </a:cxn>
                <a:cxn ang="0">
                  <a:pos x="32" y="131"/>
                </a:cxn>
                <a:cxn ang="0">
                  <a:pos x="35" y="88"/>
                </a:cxn>
                <a:cxn ang="0">
                  <a:pos x="34" y="43"/>
                </a:cxn>
                <a:cxn ang="0">
                  <a:pos x="32" y="0"/>
                </a:cxn>
                <a:cxn ang="0">
                  <a:pos x="39" y="32"/>
                </a:cxn>
                <a:cxn ang="0">
                  <a:pos x="41" y="64"/>
                </a:cxn>
                <a:cxn ang="0">
                  <a:pos x="40" y="95"/>
                </a:cxn>
                <a:cxn ang="0">
                  <a:pos x="37" y="128"/>
                </a:cxn>
                <a:cxn ang="0">
                  <a:pos x="31" y="159"/>
                </a:cxn>
                <a:cxn ang="0">
                  <a:pos x="25" y="191"/>
                </a:cxn>
                <a:cxn ang="0">
                  <a:pos x="20" y="220"/>
                </a:cxn>
                <a:cxn ang="0">
                  <a:pos x="15" y="252"/>
                </a:cxn>
              </a:cxnLst>
              <a:rect l="0" t="0" r="r" b="b"/>
              <a:pathLst>
                <a:path w="58" h="591">
                  <a:moveTo>
                    <a:pt x="15" y="252"/>
                  </a:moveTo>
                  <a:lnTo>
                    <a:pt x="20" y="259"/>
                  </a:lnTo>
                  <a:lnTo>
                    <a:pt x="26" y="266"/>
                  </a:lnTo>
                  <a:lnTo>
                    <a:pt x="33" y="273"/>
                  </a:lnTo>
                  <a:lnTo>
                    <a:pt x="39" y="279"/>
                  </a:lnTo>
                  <a:lnTo>
                    <a:pt x="45" y="286"/>
                  </a:lnTo>
                  <a:lnTo>
                    <a:pt x="49" y="293"/>
                  </a:lnTo>
                  <a:lnTo>
                    <a:pt x="52" y="303"/>
                  </a:lnTo>
                  <a:lnTo>
                    <a:pt x="53" y="314"/>
                  </a:lnTo>
                  <a:lnTo>
                    <a:pt x="50" y="328"/>
                  </a:lnTo>
                  <a:lnTo>
                    <a:pt x="44" y="340"/>
                  </a:lnTo>
                  <a:lnTo>
                    <a:pt x="37" y="351"/>
                  </a:lnTo>
                  <a:lnTo>
                    <a:pt x="29" y="361"/>
                  </a:lnTo>
                  <a:lnTo>
                    <a:pt x="21" y="372"/>
                  </a:lnTo>
                  <a:lnTo>
                    <a:pt x="14" y="384"/>
                  </a:lnTo>
                  <a:lnTo>
                    <a:pt x="9" y="396"/>
                  </a:lnTo>
                  <a:lnTo>
                    <a:pt x="8" y="411"/>
                  </a:lnTo>
                  <a:lnTo>
                    <a:pt x="15" y="428"/>
                  </a:lnTo>
                  <a:lnTo>
                    <a:pt x="24" y="443"/>
                  </a:lnTo>
                  <a:lnTo>
                    <a:pt x="34" y="459"/>
                  </a:lnTo>
                  <a:lnTo>
                    <a:pt x="44" y="476"/>
                  </a:lnTo>
                  <a:lnTo>
                    <a:pt x="52" y="492"/>
                  </a:lnTo>
                  <a:lnTo>
                    <a:pt x="57" y="510"/>
                  </a:lnTo>
                  <a:lnTo>
                    <a:pt x="58" y="530"/>
                  </a:lnTo>
                  <a:lnTo>
                    <a:pt x="53" y="551"/>
                  </a:lnTo>
                  <a:lnTo>
                    <a:pt x="47" y="563"/>
                  </a:lnTo>
                  <a:lnTo>
                    <a:pt x="43" y="575"/>
                  </a:lnTo>
                  <a:lnTo>
                    <a:pt x="38" y="585"/>
                  </a:lnTo>
                  <a:lnTo>
                    <a:pt x="29" y="591"/>
                  </a:lnTo>
                  <a:lnTo>
                    <a:pt x="34" y="581"/>
                  </a:lnTo>
                  <a:lnTo>
                    <a:pt x="39" y="570"/>
                  </a:lnTo>
                  <a:lnTo>
                    <a:pt x="43" y="557"/>
                  </a:lnTo>
                  <a:lnTo>
                    <a:pt x="47" y="543"/>
                  </a:lnTo>
                  <a:lnTo>
                    <a:pt x="48" y="529"/>
                  </a:lnTo>
                  <a:lnTo>
                    <a:pt x="48" y="514"/>
                  </a:lnTo>
                  <a:lnTo>
                    <a:pt x="46" y="502"/>
                  </a:lnTo>
                  <a:lnTo>
                    <a:pt x="40" y="489"/>
                  </a:lnTo>
                  <a:lnTo>
                    <a:pt x="34" y="476"/>
                  </a:lnTo>
                  <a:lnTo>
                    <a:pt x="26" y="465"/>
                  </a:lnTo>
                  <a:lnTo>
                    <a:pt x="17" y="453"/>
                  </a:lnTo>
                  <a:lnTo>
                    <a:pt x="10" y="442"/>
                  </a:lnTo>
                  <a:lnTo>
                    <a:pt x="3" y="431"/>
                  </a:lnTo>
                  <a:lnTo>
                    <a:pt x="0" y="418"/>
                  </a:lnTo>
                  <a:lnTo>
                    <a:pt x="0" y="404"/>
                  </a:lnTo>
                  <a:lnTo>
                    <a:pt x="6" y="388"/>
                  </a:lnTo>
                  <a:lnTo>
                    <a:pt x="48" y="314"/>
                  </a:lnTo>
                  <a:lnTo>
                    <a:pt x="35" y="300"/>
                  </a:lnTo>
                  <a:lnTo>
                    <a:pt x="26" y="284"/>
                  </a:lnTo>
                  <a:lnTo>
                    <a:pt x="18" y="267"/>
                  </a:lnTo>
                  <a:lnTo>
                    <a:pt x="14" y="249"/>
                  </a:lnTo>
                  <a:lnTo>
                    <a:pt x="12" y="229"/>
                  </a:lnTo>
                  <a:lnTo>
                    <a:pt x="12" y="209"/>
                  </a:lnTo>
                  <a:lnTo>
                    <a:pt x="16" y="189"/>
                  </a:lnTo>
                  <a:lnTo>
                    <a:pt x="22" y="171"/>
                  </a:lnTo>
                  <a:lnTo>
                    <a:pt x="28" y="152"/>
                  </a:lnTo>
                  <a:lnTo>
                    <a:pt x="32" y="131"/>
                  </a:lnTo>
                  <a:lnTo>
                    <a:pt x="34" y="110"/>
                  </a:lnTo>
                  <a:lnTo>
                    <a:pt x="35" y="88"/>
                  </a:lnTo>
                  <a:lnTo>
                    <a:pt x="35" y="66"/>
                  </a:lnTo>
                  <a:lnTo>
                    <a:pt x="34" y="43"/>
                  </a:lnTo>
                  <a:lnTo>
                    <a:pt x="33" y="22"/>
                  </a:lnTo>
                  <a:lnTo>
                    <a:pt x="32" y="0"/>
                  </a:lnTo>
                  <a:lnTo>
                    <a:pt x="36" y="16"/>
                  </a:lnTo>
                  <a:lnTo>
                    <a:pt x="39" y="32"/>
                  </a:lnTo>
                  <a:lnTo>
                    <a:pt x="41" y="49"/>
                  </a:lnTo>
                  <a:lnTo>
                    <a:pt x="41" y="64"/>
                  </a:lnTo>
                  <a:lnTo>
                    <a:pt x="41" y="80"/>
                  </a:lnTo>
                  <a:lnTo>
                    <a:pt x="40" y="95"/>
                  </a:lnTo>
                  <a:lnTo>
                    <a:pt x="39" y="111"/>
                  </a:lnTo>
                  <a:lnTo>
                    <a:pt x="37" y="128"/>
                  </a:lnTo>
                  <a:lnTo>
                    <a:pt x="34" y="144"/>
                  </a:lnTo>
                  <a:lnTo>
                    <a:pt x="31" y="159"/>
                  </a:lnTo>
                  <a:lnTo>
                    <a:pt x="28" y="175"/>
                  </a:lnTo>
                  <a:lnTo>
                    <a:pt x="25" y="191"/>
                  </a:lnTo>
                  <a:lnTo>
                    <a:pt x="22" y="206"/>
                  </a:lnTo>
                  <a:lnTo>
                    <a:pt x="20" y="220"/>
                  </a:lnTo>
                  <a:lnTo>
                    <a:pt x="17" y="236"/>
                  </a:lnTo>
                  <a:lnTo>
                    <a:pt x="15" y="252"/>
                  </a:lnTo>
                  <a:close/>
                </a:path>
              </a:pathLst>
            </a:custGeom>
            <a:solidFill>
              <a:srgbClr val="000000"/>
            </a:solidFill>
            <a:ln w="9525">
              <a:noFill/>
              <a:round/>
              <a:headEnd/>
              <a:tailEnd/>
            </a:ln>
          </p:spPr>
          <p:txBody>
            <a:bodyPr/>
            <a:lstStyle/>
            <a:p>
              <a:endParaRPr lang="cs-CZ"/>
            </a:p>
          </p:txBody>
        </p:sp>
        <p:sp>
          <p:nvSpPr>
            <p:cNvPr id="129" name="Freeform 133"/>
            <p:cNvSpPr>
              <a:spLocks/>
            </p:cNvSpPr>
            <p:nvPr/>
          </p:nvSpPr>
          <p:spPr bwMode="auto">
            <a:xfrm>
              <a:off x="1035" y="1470"/>
              <a:ext cx="3430" cy="2216"/>
            </a:xfrm>
            <a:custGeom>
              <a:avLst/>
              <a:gdLst/>
              <a:ahLst/>
              <a:cxnLst>
                <a:cxn ang="0">
                  <a:pos x="1959" y="248"/>
                </a:cxn>
                <a:cxn ang="0">
                  <a:pos x="2244" y="225"/>
                </a:cxn>
                <a:cxn ang="0">
                  <a:pos x="2433" y="353"/>
                </a:cxn>
                <a:cxn ang="0">
                  <a:pos x="2632" y="309"/>
                </a:cxn>
                <a:cxn ang="0">
                  <a:pos x="2784" y="354"/>
                </a:cxn>
                <a:cxn ang="0">
                  <a:pos x="2719" y="385"/>
                </a:cxn>
                <a:cxn ang="0">
                  <a:pos x="2848" y="419"/>
                </a:cxn>
                <a:cxn ang="0">
                  <a:pos x="2949" y="536"/>
                </a:cxn>
                <a:cxn ang="0">
                  <a:pos x="2904" y="657"/>
                </a:cxn>
                <a:cxn ang="0">
                  <a:pos x="3120" y="754"/>
                </a:cxn>
                <a:cxn ang="0">
                  <a:pos x="3334" y="1016"/>
                </a:cxn>
                <a:cxn ang="0">
                  <a:pos x="3393" y="1524"/>
                </a:cxn>
                <a:cxn ang="0">
                  <a:pos x="3399" y="1626"/>
                </a:cxn>
                <a:cxn ang="0">
                  <a:pos x="3424" y="1824"/>
                </a:cxn>
                <a:cxn ang="0">
                  <a:pos x="3384" y="1991"/>
                </a:cxn>
                <a:cxn ang="0">
                  <a:pos x="3377" y="2113"/>
                </a:cxn>
                <a:cxn ang="0">
                  <a:pos x="3235" y="2089"/>
                </a:cxn>
                <a:cxn ang="0">
                  <a:pos x="3171" y="2112"/>
                </a:cxn>
                <a:cxn ang="0">
                  <a:pos x="3122" y="1949"/>
                </a:cxn>
                <a:cxn ang="0">
                  <a:pos x="3138" y="1533"/>
                </a:cxn>
                <a:cxn ang="0">
                  <a:pos x="2973" y="1439"/>
                </a:cxn>
                <a:cxn ang="0">
                  <a:pos x="2719" y="1438"/>
                </a:cxn>
                <a:cxn ang="0">
                  <a:pos x="2472" y="1457"/>
                </a:cxn>
                <a:cxn ang="0">
                  <a:pos x="2184" y="1445"/>
                </a:cxn>
                <a:cxn ang="0">
                  <a:pos x="1979" y="1588"/>
                </a:cxn>
                <a:cxn ang="0">
                  <a:pos x="2024" y="1726"/>
                </a:cxn>
                <a:cxn ang="0">
                  <a:pos x="2076" y="1909"/>
                </a:cxn>
                <a:cxn ang="0">
                  <a:pos x="2088" y="2196"/>
                </a:cxn>
                <a:cxn ang="0">
                  <a:pos x="2068" y="1976"/>
                </a:cxn>
                <a:cxn ang="0">
                  <a:pos x="2055" y="1740"/>
                </a:cxn>
                <a:cxn ang="0">
                  <a:pos x="1917" y="1747"/>
                </a:cxn>
                <a:cxn ang="0">
                  <a:pos x="1903" y="1854"/>
                </a:cxn>
                <a:cxn ang="0">
                  <a:pos x="1754" y="1970"/>
                </a:cxn>
                <a:cxn ang="0">
                  <a:pos x="1720" y="1861"/>
                </a:cxn>
                <a:cxn ang="0">
                  <a:pos x="1655" y="1854"/>
                </a:cxn>
                <a:cxn ang="0">
                  <a:pos x="1606" y="1892"/>
                </a:cxn>
                <a:cxn ang="0">
                  <a:pos x="1533" y="1791"/>
                </a:cxn>
                <a:cxn ang="0">
                  <a:pos x="1532" y="2058"/>
                </a:cxn>
                <a:cxn ang="0">
                  <a:pos x="1519" y="2051"/>
                </a:cxn>
                <a:cxn ang="0">
                  <a:pos x="1535" y="1778"/>
                </a:cxn>
                <a:cxn ang="0">
                  <a:pos x="1616" y="1565"/>
                </a:cxn>
                <a:cxn ang="0">
                  <a:pos x="1341" y="1493"/>
                </a:cxn>
                <a:cxn ang="0">
                  <a:pos x="976" y="1480"/>
                </a:cxn>
                <a:cxn ang="0">
                  <a:pos x="599" y="1469"/>
                </a:cxn>
                <a:cxn ang="0">
                  <a:pos x="120" y="1470"/>
                </a:cxn>
                <a:cxn ang="0">
                  <a:pos x="137" y="1442"/>
                </a:cxn>
                <a:cxn ang="0">
                  <a:pos x="275" y="1367"/>
                </a:cxn>
                <a:cxn ang="0">
                  <a:pos x="277" y="1125"/>
                </a:cxn>
                <a:cxn ang="0">
                  <a:pos x="359" y="915"/>
                </a:cxn>
                <a:cxn ang="0">
                  <a:pos x="405" y="515"/>
                </a:cxn>
                <a:cxn ang="0">
                  <a:pos x="569" y="49"/>
                </a:cxn>
                <a:cxn ang="0">
                  <a:pos x="579" y="381"/>
                </a:cxn>
                <a:cxn ang="0">
                  <a:pos x="733" y="911"/>
                </a:cxn>
                <a:cxn ang="0">
                  <a:pos x="879" y="1024"/>
                </a:cxn>
                <a:cxn ang="0">
                  <a:pos x="982" y="1048"/>
                </a:cxn>
                <a:cxn ang="0">
                  <a:pos x="1135" y="884"/>
                </a:cxn>
                <a:cxn ang="0">
                  <a:pos x="1054" y="434"/>
                </a:cxn>
                <a:cxn ang="0">
                  <a:pos x="1097" y="145"/>
                </a:cxn>
                <a:cxn ang="0">
                  <a:pos x="1564" y="46"/>
                </a:cxn>
                <a:cxn ang="0">
                  <a:pos x="1840" y="62"/>
                </a:cxn>
              </a:cxnLst>
              <a:rect l="0" t="0" r="r" b="b"/>
              <a:pathLst>
                <a:path w="3430" h="2216">
                  <a:moveTo>
                    <a:pt x="1840" y="62"/>
                  </a:moveTo>
                  <a:lnTo>
                    <a:pt x="1848" y="86"/>
                  </a:lnTo>
                  <a:lnTo>
                    <a:pt x="1856" y="110"/>
                  </a:lnTo>
                  <a:lnTo>
                    <a:pt x="1864" y="134"/>
                  </a:lnTo>
                  <a:lnTo>
                    <a:pt x="1871" y="158"/>
                  </a:lnTo>
                  <a:lnTo>
                    <a:pt x="1877" y="184"/>
                  </a:lnTo>
                  <a:lnTo>
                    <a:pt x="1882" y="209"/>
                  </a:lnTo>
                  <a:lnTo>
                    <a:pt x="1887" y="235"/>
                  </a:lnTo>
                  <a:lnTo>
                    <a:pt x="1891" y="260"/>
                  </a:lnTo>
                  <a:lnTo>
                    <a:pt x="1914" y="256"/>
                  </a:lnTo>
                  <a:lnTo>
                    <a:pt x="1936" y="252"/>
                  </a:lnTo>
                  <a:lnTo>
                    <a:pt x="1959" y="248"/>
                  </a:lnTo>
                  <a:lnTo>
                    <a:pt x="1983" y="245"/>
                  </a:lnTo>
                  <a:lnTo>
                    <a:pt x="2006" y="242"/>
                  </a:lnTo>
                  <a:lnTo>
                    <a:pt x="2029" y="240"/>
                  </a:lnTo>
                  <a:lnTo>
                    <a:pt x="2053" y="238"/>
                  </a:lnTo>
                  <a:lnTo>
                    <a:pt x="2077" y="236"/>
                  </a:lnTo>
                  <a:lnTo>
                    <a:pt x="2100" y="235"/>
                  </a:lnTo>
                  <a:lnTo>
                    <a:pt x="2124" y="233"/>
                  </a:lnTo>
                  <a:lnTo>
                    <a:pt x="2149" y="232"/>
                  </a:lnTo>
                  <a:lnTo>
                    <a:pt x="2173" y="231"/>
                  </a:lnTo>
                  <a:lnTo>
                    <a:pt x="2196" y="229"/>
                  </a:lnTo>
                  <a:lnTo>
                    <a:pt x="2220" y="226"/>
                  </a:lnTo>
                  <a:lnTo>
                    <a:pt x="2244" y="225"/>
                  </a:lnTo>
                  <a:lnTo>
                    <a:pt x="2267" y="222"/>
                  </a:lnTo>
                  <a:lnTo>
                    <a:pt x="2285" y="243"/>
                  </a:lnTo>
                  <a:lnTo>
                    <a:pt x="2305" y="263"/>
                  </a:lnTo>
                  <a:lnTo>
                    <a:pt x="2325" y="280"/>
                  </a:lnTo>
                  <a:lnTo>
                    <a:pt x="2346" y="299"/>
                  </a:lnTo>
                  <a:lnTo>
                    <a:pt x="2366" y="316"/>
                  </a:lnTo>
                  <a:lnTo>
                    <a:pt x="2385" y="336"/>
                  </a:lnTo>
                  <a:lnTo>
                    <a:pt x="2404" y="358"/>
                  </a:lnTo>
                  <a:lnTo>
                    <a:pt x="2420" y="384"/>
                  </a:lnTo>
                  <a:lnTo>
                    <a:pt x="2422" y="371"/>
                  </a:lnTo>
                  <a:lnTo>
                    <a:pt x="2427" y="361"/>
                  </a:lnTo>
                  <a:lnTo>
                    <a:pt x="2433" y="353"/>
                  </a:lnTo>
                  <a:lnTo>
                    <a:pt x="2442" y="347"/>
                  </a:lnTo>
                  <a:lnTo>
                    <a:pt x="2451" y="343"/>
                  </a:lnTo>
                  <a:lnTo>
                    <a:pt x="2459" y="340"/>
                  </a:lnTo>
                  <a:lnTo>
                    <a:pt x="2468" y="337"/>
                  </a:lnTo>
                  <a:lnTo>
                    <a:pt x="2476" y="334"/>
                  </a:lnTo>
                  <a:lnTo>
                    <a:pt x="2497" y="330"/>
                  </a:lnTo>
                  <a:lnTo>
                    <a:pt x="2519" y="326"/>
                  </a:lnTo>
                  <a:lnTo>
                    <a:pt x="2541" y="321"/>
                  </a:lnTo>
                  <a:lnTo>
                    <a:pt x="2563" y="317"/>
                  </a:lnTo>
                  <a:lnTo>
                    <a:pt x="2586" y="314"/>
                  </a:lnTo>
                  <a:lnTo>
                    <a:pt x="2609" y="311"/>
                  </a:lnTo>
                  <a:lnTo>
                    <a:pt x="2632" y="309"/>
                  </a:lnTo>
                  <a:lnTo>
                    <a:pt x="2656" y="307"/>
                  </a:lnTo>
                  <a:lnTo>
                    <a:pt x="2679" y="307"/>
                  </a:lnTo>
                  <a:lnTo>
                    <a:pt x="2702" y="309"/>
                  </a:lnTo>
                  <a:lnTo>
                    <a:pt x="2726" y="310"/>
                  </a:lnTo>
                  <a:lnTo>
                    <a:pt x="2748" y="313"/>
                  </a:lnTo>
                  <a:lnTo>
                    <a:pt x="2770" y="317"/>
                  </a:lnTo>
                  <a:lnTo>
                    <a:pt x="2792" y="321"/>
                  </a:lnTo>
                  <a:lnTo>
                    <a:pt x="2813" y="328"/>
                  </a:lnTo>
                  <a:lnTo>
                    <a:pt x="2834" y="337"/>
                  </a:lnTo>
                  <a:lnTo>
                    <a:pt x="2780" y="334"/>
                  </a:lnTo>
                  <a:lnTo>
                    <a:pt x="2793" y="348"/>
                  </a:lnTo>
                  <a:lnTo>
                    <a:pt x="2784" y="354"/>
                  </a:lnTo>
                  <a:lnTo>
                    <a:pt x="2775" y="357"/>
                  </a:lnTo>
                  <a:lnTo>
                    <a:pt x="2765" y="357"/>
                  </a:lnTo>
                  <a:lnTo>
                    <a:pt x="2756" y="355"/>
                  </a:lnTo>
                  <a:lnTo>
                    <a:pt x="2746" y="354"/>
                  </a:lnTo>
                  <a:lnTo>
                    <a:pt x="2736" y="353"/>
                  </a:lnTo>
                  <a:lnTo>
                    <a:pt x="2727" y="351"/>
                  </a:lnTo>
                  <a:lnTo>
                    <a:pt x="2716" y="353"/>
                  </a:lnTo>
                  <a:lnTo>
                    <a:pt x="2714" y="358"/>
                  </a:lnTo>
                  <a:lnTo>
                    <a:pt x="2716" y="363"/>
                  </a:lnTo>
                  <a:lnTo>
                    <a:pt x="2717" y="368"/>
                  </a:lnTo>
                  <a:lnTo>
                    <a:pt x="2711" y="375"/>
                  </a:lnTo>
                  <a:lnTo>
                    <a:pt x="2719" y="385"/>
                  </a:lnTo>
                  <a:lnTo>
                    <a:pt x="2729" y="392"/>
                  </a:lnTo>
                  <a:lnTo>
                    <a:pt x="2739" y="398"/>
                  </a:lnTo>
                  <a:lnTo>
                    <a:pt x="2749" y="401"/>
                  </a:lnTo>
                  <a:lnTo>
                    <a:pt x="2759" y="404"/>
                  </a:lnTo>
                  <a:lnTo>
                    <a:pt x="2770" y="407"/>
                  </a:lnTo>
                  <a:lnTo>
                    <a:pt x="2781" y="407"/>
                  </a:lnTo>
                  <a:lnTo>
                    <a:pt x="2793" y="408"/>
                  </a:lnTo>
                  <a:lnTo>
                    <a:pt x="2804" y="409"/>
                  </a:lnTo>
                  <a:lnTo>
                    <a:pt x="2815" y="411"/>
                  </a:lnTo>
                  <a:lnTo>
                    <a:pt x="2826" y="412"/>
                  </a:lnTo>
                  <a:lnTo>
                    <a:pt x="2837" y="415"/>
                  </a:lnTo>
                  <a:lnTo>
                    <a:pt x="2848" y="419"/>
                  </a:lnTo>
                  <a:lnTo>
                    <a:pt x="2857" y="425"/>
                  </a:lnTo>
                  <a:lnTo>
                    <a:pt x="2867" y="432"/>
                  </a:lnTo>
                  <a:lnTo>
                    <a:pt x="2875" y="442"/>
                  </a:lnTo>
                  <a:lnTo>
                    <a:pt x="2882" y="459"/>
                  </a:lnTo>
                  <a:lnTo>
                    <a:pt x="2891" y="470"/>
                  </a:lnTo>
                  <a:lnTo>
                    <a:pt x="2902" y="479"/>
                  </a:lnTo>
                  <a:lnTo>
                    <a:pt x="2914" y="483"/>
                  </a:lnTo>
                  <a:lnTo>
                    <a:pt x="2925" y="489"/>
                  </a:lnTo>
                  <a:lnTo>
                    <a:pt x="2936" y="497"/>
                  </a:lnTo>
                  <a:lnTo>
                    <a:pt x="2946" y="509"/>
                  </a:lnTo>
                  <a:lnTo>
                    <a:pt x="2953" y="526"/>
                  </a:lnTo>
                  <a:lnTo>
                    <a:pt x="2949" y="536"/>
                  </a:lnTo>
                  <a:lnTo>
                    <a:pt x="2942" y="539"/>
                  </a:lnTo>
                  <a:lnTo>
                    <a:pt x="2935" y="534"/>
                  </a:lnTo>
                  <a:lnTo>
                    <a:pt x="2926" y="527"/>
                  </a:lnTo>
                  <a:lnTo>
                    <a:pt x="2917" y="522"/>
                  </a:lnTo>
                  <a:lnTo>
                    <a:pt x="2909" y="520"/>
                  </a:lnTo>
                  <a:lnTo>
                    <a:pt x="2902" y="526"/>
                  </a:lnTo>
                  <a:lnTo>
                    <a:pt x="2897" y="541"/>
                  </a:lnTo>
                  <a:lnTo>
                    <a:pt x="2898" y="566"/>
                  </a:lnTo>
                  <a:lnTo>
                    <a:pt x="2898" y="588"/>
                  </a:lnTo>
                  <a:lnTo>
                    <a:pt x="2899" y="611"/>
                  </a:lnTo>
                  <a:lnTo>
                    <a:pt x="2901" y="634"/>
                  </a:lnTo>
                  <a:lnTo>
                    <a:pt x="2904" y="657"/>
                  </a:lnTo>
                  <a:lnTo>
                    <a:pt x="2907" y="678"/>
                  </a:lnTo>
                  <a:lnTo>
                    <a:pt x="2913" y="701"/>
                  </a:lnTo>
                  <a:lnTo>
                    <a:pt x="2920" y="722"/>
                  </a:lnTo>
                  <a:lnTo>
                    <a:pt x="2942" y="723"/>
                  </a:lnTo>
                  <a:lnTo>
                    <a:pt x="2963" y="726"/>
                  </a:lnTo>
                  <a:lnTo>
                    <a:pt x="2985" y="729"/>
                  </a:lnTo>
                  <a:lnTo>
                    <a:pt x="3008" y="732"/>
                  </a:lnTo>
                  <a:lnTo>
                    <a:pt x="3031" y="735"/>
                  </a:lnTo>
                  <a:lnTo>
                    <a:pt x="3053" y="739"/>
                  </a:lnTo>
                  <a:lnTo>
                    <a:pt x="3076" y="743"/>
                  </a:lnTo>
                  <a:lnTo>
                    <a:pt x="3098" y="749"/>
                  </a:lnTo>
                  <a:lnTo>
                    <a:pt x="3120" y="754"/>
                  </a:lnTo>
                  <a:lnTo>
                    <a:pt x="3142" y="760"/>
                  </a:lnTo>
                  <a:lnTo>
                    <a:pt x="3164" y="767"/>
                  </a:lnTo>
                  <a:lnTo>
                    <a:pt x="3185" y="774"/>
                  </a:lnTo>
                  <a:lnTo>
                    <a:pt x="3206" y="783"/>
                  </a:lnTo>
                  <a:lnTo>
                    <a:pt x="3227" y="791"/>
                  </a:lnTo>
                  <a:lnTo>
                    <a:pt x="3247" y="801"/>
                  </a:lnTo>
                  <a:lnTo>
                    <a:pt x="3266" y="811"/>
                  </a:lnTo>
                  <a:lnTo>
                    <a:pt x="3284" y="850"/>
                  </a:lnTo>
                  <a:lnTo>
                    <a:pt x="3299" y="889"/>
                  </a:lnTo>
                  <a:lnTo>
                    <a:pt x="3313" y="931"/>
                  </a:lnTo>
                  <a:lnTo>
                    <a:pt x="3325" y="972"/>
                  </a:lnTo>
                  <a:lnTo>
                    <a:pt x="3334" y="1016"/>
                  </a:lnTo>
                  <a:lnTo>
                    <a:pt x="3342" y="1060"/>
                  </a:lnTo>
                  <a:lnTo>
                    <a:pt x="3349" y="1104"/>
                  </a:lnTo>
                  <a:lnTo>
                    <a:pt x="3354" y="1149"/>
                  </a:lnTo>
                  <a:lnTo>
                    <a:pt x="3359" y="1195"/>
                  </a:lnTo>
                  <a:lnTo>
                    <a:pt x="3364" y="1240"/>
                  </a:lnTo>
                  <a:lnTo>
                    <a:pt x="3368" y="1287"/>
                  </a:lnTo>
                  <a:lnTo>
                    <a:pt x="3372" y="1332"/>
                  </a:lnTo>
                  <a:lnTo>
                    <a:pt x="3376" y="1379"/>
                  </a:lnTo>
                  <a:lnTo>
                    <a:pt x="3380" y="1425"/>
                  </a:lnTo>
                  <a:lnTo>
                    <a:pt x="3386" y="1470"/>
                  </a:lnTo>
                  <a:lnTo>
                    <a:pt x="3392" y="1516"/>
                  </a:lnTo>
                  <a:lnTo>
                    <a:pt x="3393" y="1524"/>
                  </a:lnTo>
                  <a:lnTo>
                    <a:pt x="3393" y="1533"/>
                  </a:lnTo>
                  <a:lnTo>
                    <a:pt x="3390" y="1540"/>
                  </a:lnTo>
                  <a:lnTo>
                    <a:pt x="3387" y="1547"/>
                  </a:lnTo>
                  <a:lnTo>
                    <a:pt x="3382" y="1551"/>
                  </a:lnTo>
                  <a:lnTo>
                    <a:pt x="3377" y="1554"/>
                  </a:lnTo>
                  <a:lnTo>
                    <a:pt x="3371" y="1555"/>
                  </a:lnTo>
                  <a:lnTo>
                    <a:pt x="3365" y="1553"/>
                  </a:lnTo>
                  <a:lnTo>
                    <a:pt x="3372" y="1567"/>
                  </a:lnTo>
                  <a:lnTo>
                    <a:pt x="3379" y="1581"/>
                  </a:lnTo>
                  <a:lnTo>
                    <a:pt x="3386" y="1597"/>
                  </a:lnTo>
                  <a:lnTo>
                    <a:pt x="3393" y="1611"/>
                  </a:lnTo>
                  <a:lnTo>
                    <a:pt x="3399" y="1626"/>
                  </a:lnTo>
                  <a:lnTo>
                    <a:pt x="3405" y="1642"/>
                  </a:lnTo>
                  <a:lnTo>
                    <a:pt x="3411" y="1658"/>
                  </a:lnTo>
                  <a:lnTo>
                    <a:pt x="3416" y="1673"/>
                  </a:lnTo>
                  <a:lnTo>
                    <a:pt x="3420" y="1689"/>
                  </a:lnTo>
                  <a:lnTo>
                    <a:pt x="3424" y="1706"/>
                  </a:lnTo>
                  <a:lnTo>
                    <a:pt x="3427" y="1723"/>
                  </a:lnTo>
                  <a:lnTo>
                    <a:pt x="3429" y="1740"/>
                  </a:lnTo>
                  <a:lnTo>
                    <a:pt x="3430" y="1757"/>
                  </a:lnTo>
                  <a:lnTo>
                    <a:pt x="3430" y="1775"/>
                  </a:lnTo>
                  <a:lnTo>
                    <a:pt x="3430" y="1793"/>
                  </a:lnTo>
                  <a:lnTo>
                    <a:pt x="3428" y="1811"/>
                  </a:lnTo>
                  <a:lnTo>
                    <a:pt x="3424" y="1824"/>
                  </a:lnTo>
                  <a:lnTo>
                    <a:pt x="3418" y="1837"/>
                  </a:lnTo>
                  <a:lnTo>
                    <a:pt x="3411" y="1848"/>
                  </a:lnTo>
                  <a:lnTo>
                    <a:pt x="3404" y="1859"/>
                  </a:lnTo>
                  <a:lnTo>
                    <a:pt x="3398" y="1871"/>
                  </a:lnTo>
                  <a:lnTo>
                    <a:pt x="3395" y="1883"/>
                  </a:lnTo>
                  <a:lnTo>
                    <a:pt x="3394" y="1898"/>
                  </a:lnTo>
                  <a:lnTo>
                    <a:pt x="3398" y="1915"/>
                  </a:lnTo>
                  <a:lnTo>
                    <a:pt x="3391" y="1926"/>
                  </a:lnTo>
                  <a:lnTo>
                    <a:pt x="3386" y="1942"/>
                  </a:lnTo>
                  <a:lnTo>
                    <a:pt x="3384" y="1957"/>
                  </a:lnTo>
                  <a:lnTo>
                    <a:pt x="3383" y="1974"/>
                  </a:lnTo>
                  <a:lnTo>
                    <a:pt x="3384" y="1991"/>
                  </a:lnTo>
                  <a:lnTo>
                    <a:pt x="3384" y="2010"/>
                  </a:lnTo>
                  <a:lnTo>
                    <a:pt x="3384" y="2025"/>
                  </a:lnTo>
                  <a:lnTo>
                    <a:pt x="3383" y="2040"/>
                  </a:lnTo>
                  <a:lnTo>
                    <a:pt x="3388" y="2047"/>
                  </a:lnTo>
                  <a:lnTo>
                    <a:pt x="3393" y="2054"/>
                  </a:lnTo>
                  <a:lnTo>
                    <a:pt x="3397" y="2062"/>
                  </a:lnTo>
                  <a:lnTo>
                    <a:pt x="3400" y="2069"/>
                  </a:lnTo>
                  <a:lnTo>
                    <a:pt x="3402" y="2078"/>
                  </a:lnTo>
                  <a:lnTo>
                    <a:pt x="3402" y="2086"/>
                  </a:lnTo>
                  <a:lnTo>
                    <a:pt x="3400" y="2095"/>
                  </a:lnTo>
                  <a:lnTo>
                    <a:pt x="3395" y="2104"/>
                  </a:lnTo>
                  <a:lnTo>
                    <a:pt x="3377" y="2113"/>
                  </a:lnTo>
                  <a:lnTo>
                    <a:pt x="3360" y="2116"/>
                  </a:lnTo>
                  <a:lnTo>
                    <a:pt x="3343" y="2115"/>
                  </a:lnTo>
                  <a:lnTo>
                    <a:pt x="3326" y="2109"/>
                  </a:lnTo>
                  <a:lnTo>
                    <a:pt x="3308" y="2102"/>
                  </a:lnTo>
                  <a:lnTo>
                    <a:pt x="3290" y="2096"/>
                  </a:lnTo>
                  <a:lnTo>
                    <a:pt x="3273" y="2091"/>
                  </a:lnTo>
                  <a:lnTo>
                    <a:pt x="3255" y="2089"/>
                  </a:lnTo>
                  <a:lnTo>
                    <a:pt x="3252" y="2084"/>
                  </a:lnTo>
                  <a:lnTo>
                    <a:pt x="3247" y="2079"/>
                  </a:lnTo>
                  <a:lnTo>
                    <a:pt x="3243" y="2077"/>
                  </a:lnTo>
                  <a:lnTo>
                    <a:pt x="3239" y="2074"/>
                  </a:lnTo>
                  <a:lnTo>
                    <a:pt x="3235" y="2089"/>
                  </a:lnTo>
                  <a:lnTo>
                    <a:pt x="3236" y="2106"/>
                  </a:lnTo>
                  <a:lnTo>
                    <a:pt x="3239" y="2125"/>
                  </a:lnTo>
                  <a:lnTo>
                    <a:pt x="3244" y="2143"/>
                  </a:lnTo>
                  <a:lnTo>
                    <a:pt x="3247" y="2160"/>
                  </a:lnTo>
                  <a:lnTo>
                    <a:pt x="3245" y="2176"/>
                  </a:lnTo>
                  <a:lnTo>
                    <a:pt x="3238" y="2189"/>
                  </a:lnTo>
                  <a:lnTo>
                    <a:pt x="3223" y="2200"/>
                  </a:lnTo>
                  <a:lnTo>
                    <a:pt x="3201" y="2197"/>
                  </a:lnTo>
                  <a:lnTo>
                    <a:pt x="3187" y="2184"/>
                  </a:lnTo>
                  <a:lnTo>
                    <a:pt x="3178" y="2165"/>
                  </a:lnTo>
                  <a:lnTo>
                    <a:pt x="3173" y="2140"/>
                  </a:lnTo>
                  <a:lnTo>
                    <a:pt x="3171" y="2112"/>
                  </a:lnTo>
                  <a:lnTo>
                    <a:pt x="3170" y="2084"/>
                  </a:lnTo>
                  <a:lnTo>
                    <a:pt x="3167" y="2057"/>
                  </a:lnTo>
                  <a:lnTo>
                    <a:pt x="3162" y="2033"/>
                  </a:lnTo>
                  <a:lnTo>
                    <a:pt x="3167" y="2014"/>
                  </a:lnTo>
                  <a:lnTo>
                    <a:pt x="3166" y="2004"/>
                  </a:lnTo>
                  <a:lnTo>
                    <a:pt x="3161" y="2000"/>
                  </a:lnTo>
                  <a:lnTo>
                    <a:pt x="3154" y="1998"/>
                  </a:lnTo>
                  <a:lnTo>
                    <a:pt x="3145" y="1998"/>
                  </a:lnTo>
                  <a:lnTo>
                    <a:pt x="3136" y="1996"/>
                  </a:lnTo>
                  <a:lnTo>
                    <a:pt x="3129" y="1990"/>
                  </a:lnTo>
                  <a:lnTo>
                    <a:pt x="3124" y="1976"/>
                  </a:lnTo>
                  <a:lnTo>
                    <a:pt x="3122" y="1949"/>
                  </a:lnTo>
                  <a:lnTo>
                    <a:pt x="3123" y="1923"/>
                  </a:lnTo>
                  <a:lnTo>
                    <a:pt x="3125" y="1899"/>
                  </a:lnTo>
                  <a:lnTo>
                    <a:pt x="3130" y="1876"/>
                  </a:lnTo>
                  <a:lnTo>
                    <a:pt x="3136" y="1854"/>
                  </a:lnTo>
                  <a:lnTo>
                    <a:pt x="3143" y="1832"/>
                  </a:lnTo>
                  <a:lnTo>
                    <a:pt x="3151" y="1812"/>
                  </a:lnTo>
                  <a:lnTo>
                    <a:pt x="3160" y="1791"/>
                  </a:lnTo>
                  <a:lnTo>
                    <a:pt x="3159" y="1592"/>
                  </a:lnTo>
                  <a:lnTo>
                    <a:pt x="3147" y="1588"/>
                  </a:lnTo>
                  <a:lnTo>
                    <a:pt x="3145" y="1570"/>
                  </a:lnTo>
                  <a:lnTo>
                    <a:pt x="3142" y="1551"/>
                  </a:lnTo>
                  <a:lnTo>
                    <a:pt x="3138" y="1533"/>
                  </a:lnTo>
                  <a:lnTo>
                    <a:pt x="3134" y="1516"/>
                  </a:lnTo>
                  <a:lnTo>
                    <a:pt x="3130" y="1499"/>
                  </a:lnTo>
                  <a:lnTo>
                    <a:pt x="3125" y="1480"/>
                  </a:lnTo>
                  <a:lnTo>
                    <a:pt x="3122" y="1463"/>
                  </a:lnTo>
                  <a:lnTo>
                    <a:pt x="3119" y="1445"/>
                  </a:lnTo>
                  <a:lnTo>
                    <a:pt x="3099" y="1443"/>
                  </a:lnTo>
                  <a:lnTo>
                    <a:pt x="3078" y="1443"/>
                  </a:lnTo>
                  <a:lnTo>
                    <a:pt x="3057" y="1442"/>
                  </a:lnTo>
                  <a:lnTo>
                    <a:pt x="3037" y="1442"/>
                  </a:lnTo>
                  <a:lnTo>
                    <a:pt x="3016" y="1440"/>
                  </a:lnTo>
                  <a:lnTo>
                    <a:pt x="2994" y="1440"/>
                  </a:lnTo>
                  <a:lnTo>
                    <a:pt x="2973" y="1439"/>
                  </a:lnTo>
                  <a:lnTo>
                    <a:pt x="2952" y="1439"/>
                  </a:lnTo>
                  <a:lnTo>
                    <a:pt x="2931" y="1438"/>
                  </a:lnTo>
                  <a:lnTo>
                    <a:pt x="2910" y="1438"/>
                  </a:lnTo>
                  <a:lnTo>
                    <a:pt x="2889" y="1438"/>
                  </a:lnTo>
                  <a:lnTo>
                    <a:pt x="2868" y="1436"/>
                  </a:lnTo>
                  <a:lnTo>
                    <a:pt x="2847" y="1436"/>
                  </a:lnTo>
                  <a:lnTo>
                    <a:pt x="2826" y="1436"/>
                  </a:lnTo>
                  <a:lnTo>
                    <a:pt x="2804" y="1436"/>
                  </a:lnTo>
                  <a:lnTo>
                    <a:pt x="2783" y="1436"/>
                  </a:lnTo>
                  <a:lnTo>
                    <a:pt x="2762" y="1436"/>
                  </a:lnTo>
                  <a:lnTo>
                    <a:pt x="2741" y="1436"/>
                  </a:lnTo>
                  <a:lnTo>
                    <a:pt x="2719" y="1438"/>
                  </a:lnTo>
                  <a:lnTo>
                    <a:pt x="2698" y="1438"/>
                  </a:lnTo>
                  <a:lnTo>
                    <a:pt x="2677" y="1438"/>
                  </a:lnTo>
                  <a:lnTo>
                    <a:pt x="2656" y="1439"/>
                  </a:lnTo>
                  <a:lnTo>
                    <a:pt x="2635" y="1440"/>
                  </a:lnTo>
                  <a:lnTo>
                    <a:pt x="2614" y="1442"/>
                  </a:lnTo>
                  <a:lnTo>
                    <a:pt x="2594" y="1443"/>
                  </a:lnTo>
                  <a:lnTo>
                    <a:pt x="2573" y="1445"/>
                  </a:lnTo>
                  <a:lnTo>
                    <a:pt x="2553" y="1447"/>
                  </a:lnTo>
                  <a:lnTo>
                    <a:pt x="2532" y="1449"/>
                  </a:lnTo>
                  <a:lnTo>
                    <a:pt x="2512" y="1452"/>
                  </a:lnTo>
                  <a:lnTo>
                    <a:pt x="2492" y="1455"/>
                  </a:lnTo>
                  <a:lnTo>
                    <a:pt x="2472" y="1457"/>
                  </a:lnTo>
                  <a:lnTo>
                    <a:pt x="2452" y="1460"/>
                  </a:lnTo>
                  <a:lnTo>
                    <a:pt x="2426" y="1459"/>
                  </a:lnTo>
                  <a:lnTo>
                    <a:pt x="2401" y="1456"/>
                  </a:lnTo>
                  <a:lnTo>
                    <a:pt x="2376" y="1455"/>
                  </a:lnTo>
                  <a:lnTo>
                    <a:pt x="2352" y="1452"/>
                  </a:lnTo>
                  <a:lnTo>
                    <a:pt x="2328" y="1450"/>
                  </a:lnTo>
                  <a:lnTo>
                    <a:pt x="2304" y="1449"/>
                  </a:lnTo>
                  <a:lnTo>
                    <a:pt x="2280" y="1447"/>
                  </a:lnTo>
                  <a:lnTo>
                    <a:pt x="2256" y="1446"/>
                  </a:lnTo>
                  <a:lnTo>
                    <a:pt x="2232" y="1446"/>
                  </a:lnTo>
                  <a:lnTo>
                    <a:pt x="2208" y="1446"/>
                  </a:lnTo>
                  <a:lnTo>
                    <a:pt x="2184" y="1445"/>
                  </a:lnTo>
                  <a:lnTo>
                    <a:pt x="2160" y="1446"/>
                  </a:lnTo>
                  <a:lnTo>
                    <a:pt x="2134" y="1446"/>
                  </a:lnTo>
                  <a:lnTo>
                    <a:pt x="2109" y="1447"/>
                  </a:lnTo>
                  <a:lnTo>
                    <a:pt x="2083" y="1449"/>
                  </a:lnTo>
                  <a:lnTo>
                    <a:pt x="2057" y="1450"/>
                  </a:lnTo>
                  <a:lnTo>
                    <a:pt x="1884" y="1455"/>
                  </a:lnTo>
                  <a:lnTo>
                    <a:pt x="1897" y="1482"/>
                  </a:lnTo>
                  <a:lnTo>
                    <a:pt x="1914" y="1504"/>
                  </a:lnTo>
                  <a:lnTo>
                    <a:pt x="1933" y="1524"/>
                  </a:lnTo>
                  <a:lnTo>
                    <a:pt x="1952" y="1543"/>
                  </a:lnTo>
                  <a:lnTo>
                    <a:pt x="1968" y="1564"/>
                  </a:lnTo>
                  <a:lnTo>
                    <a:pt x="1979" y="1588"/>
                  </a:lnTo>
                  <a:lnTo>
                    <a:pt x="1982" y="1618"/>
                  </a:lnTo>
                  <a:lnTo>
                    <a:pt x="1975" y="1656"/>
                  </a:lnTo>
                  <a:lnTo>
                    <a:pt x="1978" y="1666"/>
                  </a:lnTo>
                  <a:lnTo>
                    <a:pt x="1980" y="1678"/>
                  </a:lnTo>
                  <a:lnTo>
                    <a:pt x="1981" y="1689"/>
                  </a:lnTo>
                  <a:lnTo>
                    <a:pt x="1984" y="1700"/>
                  </a:lnTo>
                  <a:lnTo>
                    <a:pt x="1987" y="1712"/>
                  </a:lnTo>
                  <a:lnTo>
                    <a:pt x="1991" y="1720"/>
                  </a:lnTo>
                  <a:lnTo>
                    <a:pt x="1998" y="1726"/>
                  </a:lnTo>
                  <a:lnTo>
                    <a:pt x="2007" y="1729"/>
                  </a:lnTo>
                  <a:lnTo>
                    <a:pt x="2015" y="1727"/>
                  </a:lnTo>
                  <a:lnTo>
                    <a:pt x="2024" y="1726"/>
                  </a:lnTo>
                  <a:lnTo>
                    <a:pt x="2035" y="1724"/>
                  </a:lnTo>
                  <a:lnTo>
                    <a:pt x="2045" y="1726"/>
                  </a:lnTo>
                  <a:lnTo>
                    <a:pt x="2056" y="1726"/>
                  </a:lnTo>
                  <a:lnTo>
                    <a:pt x="2067" y="1726"/>
                  </a:lnTo>
                  <a:lnTo>
                    <a:pt x="2077" y="1727"/>
                  </a:lnTo>
                  <a:lnTo>
                    <a:pt x="2086" y="1727"/>
                  </a:lnTo>
                  <a:lnTo>
                    <a:pt x="2083" y="1756"/>
                  </a:lnTo>
                  <a:lnTo>
                    <a:pt x="2081" y="1785"/>
                  </a:lnTo>
                  <a:lnTo>
                    <a:pt x="2079" y="1815"/>
                  </a:lnTo>
                  <a:lnTo>
                    <a:pt x="2078" y="1846"/>
                  </a:lnTo>
                  <a:lnTo>
                    <a:pt x="2077" y="1878"/>
                  </a:lnTo>
                  <a:lnTo>
                    <a:pt x="2076" y="1909"/>
                  </a:lnTo>
                  <a:lnTo>
                    <a:pt x="2076" y="1940"/>
                  </a:lnTo>
                  <a:lnTo>
                    <a:pt x="2077" y="1973"/>
                  </a:lnTo>
                  <a:lnTo>
                    <a:pt x="2078" y="2004"/>
                  </a:lnTo>
                  <a:lnTo>
                    <a:pt x="2079" y="2035"/>
                  </a:lnTo>
                  <a:lnTo>
                    <a:pt x="2081" y="2067"/>
                  </a:lnTo>
                  <a:lnTo>
                    <a:pt x="2084" y="2098"/>
                  </a:lnTo>
                  <a:lnTo>
                    <a:pt x="2087" y="2128"/>
                  </a:lnTo>
                  <a:lnTo>
                    <a:pt x="2091" y="2157"/>
                  </a:lnTo>
                  <a:lnTo>
                    <a:pt x="2096" y="2187"/>
                  </a:lnTo>
                  <a:lnTo>
                    <a:pt x="2101" y="2216"/>
                  </a:lnTo>
                  <a:lnTo>
                    <a:pt x="2093" y="2207"/>
                  </a:lnTo>
                  <a:lnTo>
                    <a:pt x="2088" y="2196"/>
                  </a:lnTo>
                  <a:lnTo>
                    <a:pt x="2084" y="2183"/>
                  </a:lnTo>
                  <a:lnTo>
                    <a:pt x="2082" y="2169"/>
                  </a:lnTo>
                  <a:lnTo>
                    <a:pt x="2080" y="2155"/>
                  </a:lnTo>
                  <a:lnTo>
                    <a:pt x="2078" y="2140"/>
                  </a:lnTo>
                  <a:lnTo>
                    <a:pt x="2076" y="2126"/>
                  </a:lnTo>
                  <a:lnTo>
                    <a:pt x="2073" y="2113"/>
                  </a:lnTo>
                  <a:lnTo>
                    <a:pt x="2072" y="2091"/>
                  </a:lnTo>
                  <a:lnTo>
                    <a:pt x="2071" y="2068"/>
                  </a:lnTo>
                  <a:lnTo>
                    <a:pt x="2070" y="2045"/>
                  </a:lnTo>
                  <a:lnTo>
                    <a:pt x="2070" y="2023"/>
                  </a:lnTo>
                  <a:lnTo>
                    <a:pt x="2069" y="1998"/>
                  </a:lnTo>
                  <a:lnTo>
                    <a:pt x="2068" y="1976"/>
                  </a:lnTo>
                  <a:lnTo>
                    <a:pt x="2067" y="1953"/>
                  </a:lnTo>
                  <a:lnTo>
                    <a:pt x="2067" y="1929"/>
                  </a:lnTo>
                  <a:lnTo>
                    <a:pt x="2067" y="1906"/>
                  </a:lnTo>
                  <a:lnTo>
                    <a:pt x="2067" y="1882"/>
                  </a:lnTo>
                  <a:lnTo>
                    <a:pt x="2067" y="1859"/>
                  </a:lnTo>
                  <a:lnTo>
                    <a:pt x="2068" y="1835"/>
                  </a:lnTo>
                  <a:lnTo>
                    <a:pt x="2069" y="1812"/>
                  </a:lnTo>
                  <a:lnTo>
                    <a:pt x="2071" y="1788"/>
                  </a:lnTo>
                  <a:lnTo>
                    <a:pt x="2073" y="1766"/>
                  </a:lnTo>
                  <a:lnTo>
                    <a:pt x="2076" y="1741"/>
                  </a:lnTo>
                  <a:lnTo>
                    <a:pt x="2066" y="1740"/>
                  </a:lnTo>
                  <a:lnTo>
                    <a:pt x="2055" y="1740"/>
                  </a:lnTo>
                  <a:lnTo>
                    <a:pt x="2044" y="1740"/>
                  </a:lnTo>
                  <a:lnTo>
                    <a:pt x="2033" y="1739"/>
                  </a:lnTo>
                  <a:lnTo>
                    <a:pt x="2022" y="1739"/>
                  </a:lnTo>
                  <a:lnTo>
                    <a:pt x="2010" y="1739"/>
                  </a:lnTo>
                  <a:lnTo>
                    <a:pt x="1999" y="1739"/>
                  </a:lnTo>
                  <a:lnTo>
                    <a:pt x="1987" y="1739"/>
                  </a:lnTo>
                  <a:lnTo>
                    <a:pt x="1975" y="1739"/>
                  </a:lnTo>
                  <a:lnTo>
                    <a:pt x="1964" y="1740"/>
                  </a:lnTo>
                  <a:lnTo>
                    <a:pt x="1952" y="1741"/>
                  </a:lnTo>
                  <a:lnTo>
                    <a:pt x="1940" y="1743"/>
                  </a:lnTo>
                  <a:lnTo>
                    <a:pt x="1929" y="1744"/>
                  </a:lnTo>
                  <a:lnTo>
                    <a:pt x="1917" y="1747"/>
                  </a:lnTo>
                  <a:lnTo>
                    <a:pt x="1906" y="1750"/>
                  </a:lnTo>
                  <a:lnTo>
                    <a:pt x="1895" y="1753"/>
                  </a:lnTo>
                  <a:lnTo>
                    <a:pt x="1900" y="1761"/>
                  </a:lnTo>
                  <a:lnTo>
                    <a:pt x="1906" y="1771"/>
                  </a:lnTo>
                  <a:lnTo>
                    <a:pt x="1910" y="1781"/>
                  </a:lnTo>
                  <a:lnTo>
                    <a:pt x="1914" y="1791"/>
                  </a:lnTo>
                  <a:lnTo>
                    <a:pt x="1917" y="1801"/>
                  </a:lnTo>
                  <a:lnTo>
                    <a:pt x="1920" y="1811"/>
                  </a:lnTo>
                  <a:lnTo>
                    <a:pt x="1921" y="1822"/>
                  </a:lnTo>
                  <a:lnTo>
                    <a:pt x="1922" y="1834"/>
                  </a:lnTo>
                  <a:lnTo>
                    <a:pt x="1912" y="1842"/>
                  </a:lnTo>
                  <a:lnTo>
                    <a:pt x="1903" y="1854"/>
                  </a:lnTo>
                  <a:lnTo>
                    <a:pt x="1895" y="1866"/>
                  </a:lnTo>
                  <a:lnTo>
                    <a:pt x="1887" y="1881"/>
                  </a:lnTo>
                  <a:lnTo>
                    <a:pt x="1879" y="1895"/>
                  </a:lnTo>
                  <a:lnTo>
                    <a:pt x="1871" y="1909"/>
                  </a:lnTo>
                  <a:lnTo>
                    <a:pt x="1864" y="1923"/>
                  </a:lnTo>
                  <a:lnTo>
                    <a:pt x="1855" y="1936"/>
                  </a:lnTo>
                  <a:lnTo>
                    <a:pt x="1826" y="1878"/>
                  </a:lnTo>
                  <a:lnTo>
                    <a:pt x="1778" y="2001"/>
                  </a:lnTo>
                  <a:lnTo>
                    <a:pt x="1770" y="1997"/>
                  </a:lnTo>
                  <a:lnTo>
                    <a:pt x="1762" y="1991"/>
                  </a:lnTo>
                  <a:lnTo>
                    <a:pt x="1756" y="1981"/>
                  </a:lnTo>
                  <a:lnTo>
                    <a:pt x="1754" y="1970"/>
                  </a:lnTo>
                  <a:lnTo>
                    <a:pt x="1754" y="1952"/>
                  </a:lnTo>
                  <a:lnTo>
                    <a:pt x="1755" y="1933"/>
                  </a:lnTo>
                  <a:lnTo>
                    <a:pt x="1755" y="1916"/>
                  </a:lnTo>
                  <a:lnTo>
                    <a:pt x="1755" y="1899"/>
                  </a:lnTo>
                  <a:lnTo>
                    <a:pt x="1754" y="1882"/>
                  </a:lnTo>
                  <a:lnTo>
                    <a:pt x="1752" y="1866"/>
                  </a:lnTo>
                  <a:lnTo>
                    <a:pt x="1748" y="1851"/>
                  </a:lnTo>
                  <a:lnTo>
                    <a:pt x="1743" y="1834"/>
                  </a:lnTo>
                  <a:lnTo>
                    <a:pt x="1747" y="1828"/>
                  </a:lnTo>
                  <a:lnTo>
                    <a:pt x="1743" y="1824"/>
                  </a:lnTo>
                  <a:lnTo>
                    <a:pt x="1727" y="1839"/>
                  </a:lnTo>
                  <a:lnTo>
                    <a:pt x="1720" y="1861"/>
                  </a:lnTo>
                  <a:lnTo>
                    <a:pt x="1719" y="1885"/>
                  </a:lnTo>
                  <a:lnTo>
                    <a:pt x="1721" y="1910"/>
                  </a:lnTo>
                  <a:lnTo>
                    <a:pt x="1722" y="1935"/>
                  </a:lnTo>
                  <a:lnTo>
                    <a:pt x="1719" y="1953"/>
                  </a:lnTo>
                  <a:lnTo>
                    <a:pt x="1709" y="1963"/>
                  </a:lnTo>
                  <a:lnTo>
                    <a:pt x="1688" y="1964"/>
                  </a:lnTo>
                  <a:lnTo>
                    <a:pt x="1674" y="1949"/>
                  </a:lnTo>
                  <a:lnTo>
                    <a:pt x="1666" y="1932"/>
                  </a:lnTo>
                  <a:lnTo>
                    <a:pt x="1661" y="1913"/>
                  </a:lnTo>
                  <a:lnTo>
                    <a:pt x="1658" y="1893"/>
                  </a:lnTo>
                  <a:lnTo>
                    <a:pt x="1657" y="1873"/>
                  </a:lnTo>
                  <a:lnTo>
                    <a:pt x="1655" y="1854"/>
                  </a:lnTo>
                  <a:lnTo>
                    <a:pt x="1652" y="1834"/>
                  </a:lnTo>
                  <a:lnTo>
                    <a:pt x="1647" y="1815"/>
                  </a:lnTo>
                  <a:lnTo>
                    <a:pt x="1644" y="1828"/>
                  </a:lnTo>
                  <a:lnTo>
                    <a:pt x="1643" y="1842"/>
                  </a:lnTo>
                  <a:lnTo>
                    <a:pt x="1643" y="1858"/>
                  </a:lnTo>
                  <a:lnTo>
                    <a:pt x="1643" y="1873"/>
                  </a:lnTo>
                  <a:lnTo>
                    <a:pt x="1643" y="1888"/>
                  </a:lnTo>
                  <a:lnTo>
                    <a:pt x="1640" y="1900"/>
                  </a:lnTo>
                  <a:lnTo>
                    <a:pt x="1635" y="1909"/>
                  </a:lnTo>
                  <a:lnTo>
                    <a:pt x="1625" y="1915"/>
                  </a:lnTo>
                  <a:lnTo>
                    <a:pt x="1614" y="1905"/>
                  </a:lnTo>
                  <a:lnTo>
                    <a:pt x="1606" y="1892"/>
                  </a:lnTo>
                  <a:lnTo>
                    <a:pt x="1601" y="1878"/>
                  </a:lnTo>
                  <a:lnTo>
                    <a:pt x="1597" y="1861"/>
                  </a:lnTo>
                  <a:lnTo>
                    <a:pt x="1595" y="1845"/>
                  </a:lnTo>
                  <a:lnTo>
                    <a:pt x="1593" y="1828"/>
                  </a:lnTo>
                  <a:lnTo>
                    <a:pt x="1591" y="1811"/>
                  </a:lnTo>
                  <a:lnTo>
                    <a:pt x="1588" y="1795"/>
                  </a:lnTo>
                  <a:lnTo>
                    <a:pt x="1581" y="1794"/>
                  </a:lnTo>
                  <a:lnTo>
                    <a:pt x="1572" y="1791"/>
                  </a:lnTo>
                  <a:lnTo>
                    <a:pt x="1561" y="1790"/>
                  </a:lnTo>
                  <a:lnTo>
                    <a:pt x="1552" y="1788"/>
                  </a:lnTo>
                  <a:lnTo>
                    <a:pt x="1542" y="1788"/>
                  </a:lnTo>
                  <a:lnTo>
                    <a:pt x="1533" y="1791"/>
                  </a:lnTo>
                  <a:lnTo>
                    <a:pt x="1526" y="1797"/>
                  </a:lnTo>
                  <a:lnTo>
                    <a:pt x="1520" y="1807"/>
                  </a:lnTo>
                  <a:lnTo>
                    <a:pt x="1522" y="1831"/>
                  </a:lnTo>
                  <a:lnTo>
                    <a:pt x="1524" y="1855"/>
                  </a:lnTo>
                  <a:lnTo>
                    <a:pt x="1527" y="1879"/>
                  </a:lnTo>
                  <a:lnTo>
                    <a:pt x="1528" y="1905"/>
                  </a:lnTo>
                  <a:lnTo>
                    <a:pt x="1530" y="1930"/>
                  </a:lnTo>
                  <a:lnTo>
                    <a:pt x="1531" y="1956"/>
                  </a:lnTo>
                  <a:lnTo>
                    <a:pt x="1532" y="1981"/>
                  </a:lnTo>
                  <a:lnTo>
                    <a:pt x="1533" y="2007"/>
                  </a:lnTo>
                  <a:lnTo>
                    <a:pt x="1533" y="2033"/>
                  </a:lnTo>
                  <a:lnTo>
                    <a:pt x="1532" y="2058"/>
                  </a:lnTo>
                  <a:lnTo>
                    <a:pt x="1531" y="2084"/>
                  </a:lnTo>
                  <a:lnTo>
                    <a:pt x="1529" y="2109"/>
                  </a:lnTo>
                  <a:lnTo>
                    <a:pt x="1527" y="2133"/>
                  </a:lnTo>
                  <a:lnTo>
                    <a:pt x="1523" y="2157"/>
                  </a:lnTo>
                  <a:lnTo>
                    <a:pt x="1518" y="2182"/>
                  </a:lnTo>
                  <a:lnTo>
                    <a:pt x="1513" y="2204"/>
                  </a:lnTo>
                  <a:lnTo>
                    <a:pt x="1514" y="2180"/>
                  </a:lnTo>
                  <a:lnTo>
                    <a:pt x="1516" y="2155"/>
                  </a:lnTo>
                  <a:lnTo>
                    <a:pt x="1517" y="2129"/>
                  </a:lnTo>
                  <a:lnTo>
                    <a:pt x="1518" y="2104"/>
                  </a:lnTo>
                  <a:lnTo>
                    <a:pt x="1518" y="2078"/>
                  </a:lnTo>
                  <a:lnTo>
                    <a:pt x="1519" y="2051"/>
                  </a:lnTo>
                  <a:lnTo>
                    <a:pt x="1519" y="2024"/>
                  </a:lnTo>
                  <a:lnTo>
                    <a:pt x="1519" y="1997"/>
                  </a:lnTo>
                  <a:lnTo>
                    <a:pt x="1519" y="1971"/>
                  </a:lnTo>
                  <a:lnTo>
                    <a:pt x="1518" y="1943"/>
                  </a:lnTo>
                  <a:lnTo>
                    <a:pt x="1517" y="1916"/>
                  </a:lnTo>
                  <a:lnTo>
                    <a:pt x="1516" y="1889"/>
                  </a:lnTo>
                  <a:lnTo>
                    <a:pt x="1515" y="1862"/>
                  </a:lnTo>
                  <a:lnTo>
                    <a:pt x="1513" y="1835"/>
                  </a:lnTo>
                  <a:lnTo>
                    <a:pt x="1511" y="1810"/>
                  </a:lnTo>
                  <a:lnTo>
                    <a:pt x="1509" y="1783"/>
                  </a:lnTo>
                  <a:lnTo>
                    <a:pt x="1521" y="1777"/>
                  </a:lnTo>
                  <a:lnTo>
                    <a:pt x="1535" y="1778"/>
                  </a:lnTo>
                  <a:lnTo>
                    <a:pt x="1551" y="1780"/>
                  </a:lnTo>
                  <a:lnTo>
                    <a:pt x="1566" y="1783"/>
                  </a:lnTo>
                  <a:lnTo>
                    <a:pt x="1580" y="1781"/>
                  </a:lnTo>
                  <a:lnTo>
                    <a:pt x="1591" y="1775"/>
                  </a:lnTo>
                  <a:lnTo>
                    <a:pt x="1596" y="1760"/>
                  </a:lnTo>
                  <a:lnTo>
                    <a:pt x="1595" y="1734"/>
                  </a:lnTo>
                  <a:lnTo>
                    <a:pt x="1643" y="1659"/>
                  </a:lnTo>
                  <a:lnTo>
                    <a:pt x="1637" y="1642"/>
                  </a:lnTo>
                  <a:lnTo>
                    <a:pt x="1631" y="1624"/>
                  </a:lnTo>
                  <a:lnTo>
                    <a:pt x="1626" y="1605"/>
                  </a:lnTo>
                  <a:lnTo>
                    <a:pt x="1621" y="1585"/>
                  </a:lnTo>
                  <a:lnTo>
                    <a:pt x="1616" y="1565"/>
                  </a:lnTo>
                  <a:lnTo>
                    <a:pt x="1613" y="1544"/>
                  </a:lnTo>
                  <a:lnTo>
                    <a:pt x="1611" y="1523"/>
                  </a:lnTo>
                  <a:lnTo>
                    <a:pt x="1610" y="1501"/>
                  </a:lnTo>
                  <a:lnTo>
                    <a:pt x="1581" y="1500"/>
                  </a:lnTo>
                  <a:lnTo>
                    <a:pt x="1550" y="1500"/>
                  </a:lnTo>
                  <a:lnTo>
                    <a:pt x="1520" y="1499"/>
                  </a:lnTo>
                  <a:lnTo>
                    <a:pt x="1491" y="1497"/>
                  </a:lnTo>
                  <a:lnTo>
                    <a:pt x="1461" y="1497"/>
                  </a:lnTo>
                  <a:lnTo>
                    <a:pt x="1431" y="1496"/>
                  </a:lnTo>
                  <a:lnTo>
                    <a:pt x="1401" y="1494"/>
                  </a:lnTo>
                  <a:lnTo>
                    <a:pt x="1371" y="1494"/>
                  </a:lnTo>
                  <a:lnTo>
                    <a:pt x="1341" y="1493"/>
                  </a:lnTo>
                  <a:lnTo>
                    <a:pt x="1311" y="1491"/>
                  </a:lnTo>
                  <a:lnTo>
                    <a:pt x="1280" y="1490"/>
                  </a:lnTo>
                  <a:lnTo>
                    <a:pt x="1250" y="1490"/>
                  </a:lnTo>
                  <a:lnTo>
                    <a:pt x="1220" y="1489"/>
                  </a:lnTo>
                  <a:lnTo>
                    <a:pt x="1190" y="1487"/>
                  </a:lnTo>
                  <a:lnTo>
                    <a:pt x="1160" y="1487"/>
                  </a:lnTo>
                  <a:lnTo>
                    <a:pt x="1129" y="1486"/>
                  </a:lnTo>
                  <a:lnTo>
                    <a:pt x="1099" y="1484"/>
                  </a:lnTo>
                  <a:lnTo>
                    <a:pt x="1069" y="1483"/>
                  </a:lnTo>
                  <a:lnTo>
                    <a:pt x="1038" y="1483"/>
                  </a:lnTo>
                  <a:lnTo>
                    <a:pt x="1008" y="1482"/>
                  </a:lnTo>
                  <a:lnTo>
                    <a:pt x="976" y="1480"/>
                  </a:lnTo>
                  <a:lnTo>
                    <a:pt x="946" y="1479"/>
                  </a:lnTo>
                  <a:lnTo>
                    <a:pt x="915" y="1479"/>
                  </a:lnTo>
                  <a:lnTo>
                    <a:pt x="885" y="1477"/>
                  </a:lnTo>
                  <a:lnTo>
                    <a:pt x="854" y="1476"/>
                  </a:lnTo>
                  <a:lnTo>
                    <a:pt x="824" y="1474"/>
                  </a:lnTo>
                  <a:lnTo>
                    <a:pt x="793" y="1474"/>
                  </a:lnTo>
                  <a:lnTo>
                    <a:pt x="763" y="1473"/>
                  </a:lnTo>
                  <a:lnTo>
                    <a:pt x="732" y="1472"/>
                  </a:lnTo>
                  <a:lnTo>
                    <a:pt x="700" y="1470"/>
                  </a:lnTo>
                  <a:lnTo>
                    <a:pt x="670" y="1470"/>
                  </a:lnTo>
                  <a:lnTo>
                    <a:pt x="639" y="1469"/>
                  </a:lnTo>
                  <a:lnTo>
                    <a:pt x="599" y="1469"/>
                  </a:lnTo>
                  <a:lnTo>
                    <a:pt x="558" y="1469"/>
                  </a:lnTo>
                  <a:lnTo>
                    <a:pt x="519" y="1469"/>
                  </a:lnTo>
                  <a:lnTo>
                    <a:pt x="479" y="1470"/>
                  </a:lnTo>
                  <a:lnTo>
                    <a:pt x="439" y="1472"/>
                  </a:lnTo>
                  <a:lnTo>
                    <a:pt x="398" y="1473"/>
                  </a:lnTo>
                  <a:lnTo>
                    <a:pt x="359" y="1473"/>
                  </a:lnTo>
                  <a:lnTo>
                    <a:pt x="320" y="1474"/>
                  </a:lnTo>
                  <a:lnTo>
                    <a:pt x="280" y="1474"/>
                  </a:lnTo>
                  <a:lnTo>
                    <a:pt x="241" y="1474"/>
                  </a:lnTo>
                  <a:lnTo>
                    <a:pt x="201" y="1474"/>
                  </a:lnTo>
                  <a:lnTo>
                    <a:pt x="161" y="1473"/>
                  </a:lnTo>
                  <a:lnTo>
                    <a:pt x="120" y="1470"/>
                  </a:lnTo>
                  <a:lnTo>
                    <a:pt x="81" y="1467"/>
                  </a:lnTo>
                  <a:lnTo>
                    <a:pt x="40" y="1463"/>
                  </a:lnTo>
                  <a:lnTo>
                    <a:pt x="0" y="1457"/>
                  </a:lnTo>
                  <a:lnTo>
                    <a:pt x="0" y="1447"/>
                  </a:lnTo>
                  <a:lnTo>
                    <a:pt x="17" y="1445"/>
                  </a:lnTo>
                  <a:lnTo>
                    <a:pt x="33" y="1443"/>
                  </a:lnTo>
                  <a:lnTo>
                    <a:pt x="50" y="1442"/>
                  </a:lnTo>
                  <a:lnTo>
                    <a:pt x="67" y="1440"/>
                  </a:lnTo>
                  <a:lnTo>
                    <a:pt x="84" y="1440"/>
                  </a:lnTo>
                  <a:lnTo>
                    <a:pt x="101" y="1440"/>
                  </a:lnTo>
                  <a:lnTo>
                    <a:pt x="118" y="1440"/>
                  </a:lnTo>
                  <a:lnTo>
                    <a:pt x="137" y="1442"/>
                  </a:lnTo>
                  <a:lnTo>
                    <a:pt x="154" y="1442"/>
                  </a:lnTo>
                  <a:lnTo>
                    <a:pt x="171" y="1443"/>
                  </a:lnTo>
                  <a:lnTo>
                    <a:pt x="188" y="1443"/>
                  </a:lnTo>
                  <a:lnTo>
                    <a:pt x="206" y="1445"/>
                  </a:lnTo>
                  <a:lnTo>
                    <a:pt x="223" y="1446"/>
                  </a:lnTo>
                  <a:lnTo>
                    <a:pt x="240" y="1446"/>
                  </a:lnTo>
                  <a:lnTo>
                    <a:pt x="258" y="1446"/>
                  </a:lnTo>
                  <a:lnTo>
                    <a:pt x="275" y="1446"/>
                  </a:lnTo>
                  <a:lnTo>
                    <a:pt x="276" y="1426"/>
                  </a:lnTo>
                  <a:lnTo>
                    <a:pt x="276" y="1406"/>
                  </a:lnTo>
                  <a:lnTo>
                    <a:pt x="276" y="1386"/>
                  </a:lnTo>
                  <a:lnTo>
                    <a:pt x="275" y="1367"/>
                  </a:lnTo>
                  <a:lnTo>
                    <a:pt x="274" y="1345"/>
                  </a:lnTo>
                  <a:lnTo>
                    <a:pt x="273" y="1325"/>
                  </a:lnTo>
                  <a:lnTo>
                    <a:pt x="272" y="1304"/>
                  </a:lnTo>
                  <a:lnTo>
                    <a:pt x="270" y="1284"/>
                  </a:lnTo>
                  <a:lnTo>
                    <a:pt x="269" y="1263"/>
                  </a:lnTo>
                  <a:lnTo>
                    <a:pt x="269" y="1243"/>
                  </a:lnTo>
                  <a:lnTo>
                    <a:pt x="268" y="1223"/>
                  </a:lnTo>
                  <a:lnTo>
                    <a:pt x="269" y="1203"/>
                  </a:lnTo>
                  <a:lnTo>
                    <a:pt x="270" y="1183"/>
                  </a:lnTo>
                  <a:lnTo>
                    <a:pt x="271" y="1163"/>
                  </a:lnTo>
                  <a:lnTo>
                    <a:pt x="274" y="1144"/>
                  </a:lnTo>
                  <a:lnTo>
                    <a:pt x="277" y="1125"/>
                  </a:lnTo>
                  <a:lnTo>
                    <a:pt x="316" y="1117"/>
                  </a:lnTo>
                  <a:lnTo>
                    <a:pt x="313" y="1102"/>
                  </a:lnTo>
                  <a:lnTo>
                    <a:pt x="308" y="1085"/>
                  </a:lnTo>
                  <a:lnTo>
                    <a:pt x="302" y="1068"/>
                  </a:lnTo>
                  <a:lnTo>
                    <a:pt x="297" y="1051"/>
                  </a:lnTo>
                  <a:lnTo>
                    <a:pt x="294" y="1034"/>
                  </a:lnTo>
                  <a:lnTo>
                    <a:pt x="295" y="1021"/>
                  </a:lnTo>
                  <a:lnTo>
                    <a:pt x="301" y="1010"/>
                  </a:lnTo>
                  <a:lnTo>
                    <a:pt x="315" y="1004"/>
                  </a:lnTo>
                  <a:lnTo>
                    <a:pt x="356" y="982"/>
                  </a:lnTo>
                  <a:lnTo>
                    <a:pt x="358" y="949"/>
                  </a:lnTo>
                  <a:lnTo>
                    <a:pt x="359" y="915"/>
                  </a:lnTo>
                  <a:lnTo>
                    <a:pt x="359" y="881"/>
                  </a:lnTo>
                  <a:lnTo>
                    <a:pt x="359" y="847"/>
                  </a:lnTo>
                  <a:lnTo>
                    <a:pt x="359" y="811"/>
                  </a:lnTo>
                  <a:lnTo>
                    <a:pt x="359" y="776"/>
                  </a:lnTo>
                  <a:lnTo>
                    <a:pt x="360" y="740"/>
                  </a:lnTo>
                  <a:lnTo>
                    <a:pt x="362" y="705"/>
                  </a:lnTo>
                  <a:lnTo>
                    <a:pt x="365" y="671"/>
                  </a:lnTo>
                  <a:lnTo>
                    <a:pt x="369" y="637"/>
                  </a:lnTo>
                  <a:lnTo>
                    <a:pt x="375" y="604"/>
                  </a:lnTo>
                  <a:lnTo>
                    <a:pt x="382" y="573"/>
                  </a:lnTo>
                  <a:lnTo>
                    <a:pt x="392" y="543"/>
                  </a:lnTo>
                  <a:lnTo>
                    <a:pt x="405" y="515"/>
                  </a:lnTo>
                  <a:lnTo>
                    <a:pt x="421" y="488"/>
                  </a:lnTo>
                  <a:lnTo>
                    <a:pt x="440" y="463"/>
                  </a:lnTo>
                  <a:lnTo>
                    <a:pt x="452" y="42"/>
                  </a:lnTo>
                  <a:lnTo>
                    <a:pt x="464" y="27"/>
                  </a:lnTo>
                  <a:lnTo>
                    <a:pt x="477" y="19"/>
                  </a:lnTo>
                  <a:lnTo>
                    <a:pt x="492" y="13"/>
                  </a:lnTo>
                  <a:lnTo>
                    <a:pt x="507" y="10"/>
                  </a:lnTo>
                  <a:lnTo>
                    <a:pt x="522" y="10"/>
                  </a:lnTo>
                  <a:lnTo>
                    <a:pt x="538" y="13"/>
                  </a:lnTo>
                  <a:lnTo>
                    <a:pt x="553" y="16"/>
                  </a:lnTo>
                  <a:lnTo>
                    <a:pt x="567" y="22"/>
                  </a:lnTo>
                  <a:lnTo>
                    <a:pt x="569" y="49"/>
                  </a:lnTo>
                  <a:lnTo>
                    <a:pt x="570" y="77"/>
                  </a:lnTo>
                  <a:lnTo>
                    <a:pt x="570" y="104"/>
                  </a:lnTo>
                  <a:lnTo>
                    <a:pt x="571" y="133"/>
                  </a:lnTo>
                  <a:lnTo>
                    <a:pt x="571" y="161"/>
                  </a:lnTo>
                  <a:lnTo>
                    <a:pt x="571" y="188"/>
                  </a:lnTo>
                  <a:lnTo>
                    <a:pt x="571" y="216"/>
                  </a:lnTo>
                  <a:lnTo>
                    <a:pt x="571" y="245"/>
                  </a:lnTo>
                  <a:lnTo>
                    <a:pt x="572" y="273"/>
                  </a:lnTo>
                  <a:lnTo>
                    <a:pt x="573" y="300"/>
                  </a:lnTo>
                  <a:lnTo>
                    <a:pt x="574" y="327"/>
                  </a:lnTo>
                  <a:lnTo>
                    <a:pt x="576" y="355"/>
                  </a:lnTo>
                  <a:lnTo>
                    <a:pt x="579" y="381"/>
                  </a:lnTo>
                  <a:lnTo>
                    <a:pt x="582" y="408"/>
                  </a:lnTo>
                  <a:lnTo>
                    <a:pt x="587" y="434"/>
                  </a:lnTo>
                  <a:lnTo>
                    <a:pt x="592" y="459"/>
                  </a:lnTo>
                  <a:lnTo>
                    <a:pt x="671" y="598"/>
                  </a:lnTo>
                  <a:lnTo>
                    <a:pt x="681" y="977"/>
                  </a:lnTo>
                  <a:lnTo>
                    <a:pt x="689" y="969"/>
                  </a:lnTo>
                  <a:lnTo>
                    <a:pt x="697" y="958"/>
                  </a:lnTo>
                  <a:lnTo>
                    <a:pt x="703" y="946"/>
                  </a:lnTo>
                  <a:lnTo>
                    <a:pt x="711" y="935"/>
                  </a:lnTo>
                  <a:lnTo>
                    <a:pt x="717" y="925"/>
                  </a:lnTo>
                  <a:lnTo>
                    <a:pt x="725" y="916"/>
                  </a:lnTo>
                  <a:lnTo>
                    <a:pt x="733" y="911"/>
                  </a:lnTo>
                  <a:lnTo>
                    <a:pt x="743" y="908"/>
                  </a:lnTo>
                  <a:lnTo>
                    <a:pt x="775" y="976"/>
                  </a:lnTo>
                  <a:lnTo>
                    <a:pt x="782" y="968"/>
                  </a:lnTo>
                  <a:lnTo>
                    <a:pt x="788" y="958"/>
                  </a:lnTo>
                  <a:lnTo>
                    <a:pt x="792" y="946"/>
                  </a:lnTo>
                  <a:lnTo>
                    <a:pt x="797" y="935"/>
                  </a:lnTo>
                  <a:lnTo>
                    <a:pt x="801" y="925"/>
                  </a:lnTo>
                  <a:lnTo>
                    <a:pt x="806" y="916"/>
                  </a:lnTo>
                  <a:lnTo>
                    <a:pt x="812" y="909"/>
                  </a:lnTo>
                  <a:lnTo>
                    <a:pt x="819" y="904"/>
                  </a:lnTo>
                  <a:lnTo>
                    <a:pt x="864" y="1031"/>
                  </a:lnTo>
                  <a:lnTo>
                    <a:pt x="879" y="1024"/>
                  </a:lnTo>
                  <a:lnTo>
                    <a:pt x="893" y="1014"/>
                  </a:lnTo>
                  <a:lnTo>
                    <a:pt x="907" y="1003"/>
                  </a:lnTo>
                  <a:lnTo>
                    <a:pt x="920" y="990"/>
                  </a:lnTo>
                  <a:lnTo>
                    <a:pt x="934" y="976"/>
                  </a:lnTo>
                  <a:lnTo>
                    <a:pt x="947" y="963"/>
                  </a:lnTo>
                  <a:lnTo>
                    <a:pt x="961" y="950"/>
                  </a:lnTo>
                  <a:lnTo>
                    <a:pt x="976" y="941"/>
                  </a:lnTo>
                  <a:lnTo>
                    <a:pt x="977" y="962"/>
                  </a:lnTo>
                  <a:lnTo>
                    <a:pt x="977" y="983"/>
                  </a:lnTo>
                  <a:lnTo>
                    <a:pt x="979" y="1006"/>
                  </a:lnTo>
                  <a:lnTo>
                    <a:pt x="980" y="1027"/>
                  </a:lnTo>
                  <a:lnTo>
                    <a:pt x="982" y="1048"/>
                  </a:lnTo>
                  <a:lnTo>
                    <a:pt x="985" y="1068"/>
                  </a:lnTo>
                  <a:lnTo>
                    <a:pt x="988" y="1088"/>
                  </a:lnTo>
                  <a:lnTo>
                    <a:pt x="992" y="1107"/>
                  </a:lnTo>
                  <a:lnTo>
                    <a:pt x="1003" y="1107"/>
                  </a:lnTo>
                  <a:lnTo>
                    <a:pt x="1019" y="1078"/>
                  </a:lnTo>
                  <a:lnTo>
                    <a:pt x="1035" y="1050"/>
                  </a:lnTo>
                  <a:lnTo>
                    <a:pt x="1050" y="1020"/>
                  </a:lnTo>
                  <a:lnTo>
                    <a:pt x="1065" y="992"/>
                  </a:lnTo>
                  <a:lnTo>
                    <a:pt x="1081" y="963"/>
                  </a:lnTo>
                  <a:lnTo>
                    <a:pt x="1098" y="935"/>
                  </a:lnTo>
                  <a:lnTo>
                    <a:pt x="1116" y="909"/>
                  </a:lnTo>
                  <a:lnTo>
                    <a:pt x="1135" y="884"/>
                  </a:lnTo>
                  <a:lnTo>
                    <a:pt x="1127" y="847"/>
                  </a:lnTo>
                  <a:lnTo>
                    <a:pt x="1119" y="810"/>
                  </a:lnTo>
                  <a:lnTo>
                    <a:pt x="1111" y="773"/>
                  </a:lnTo>
                  <a:lnTo>
                    <a:pt x="1104" y="736"/>
                  </a:lnTo>
                  <a:lnTo>
                    <a:pt x="1097" y="699"/>
                  </a:lnTo>
                  <a:lnTo>
                    <a:pt x="1090" y="662"/>
                  </a:lnTo>
                  <a:lnTo>
                    <a:pt x="1083" y="624"/>
                  </a:lnTo>
                  <a:lnTo>
                    <a:pt x="1077" y="587"/>
                  </a:lnTo>
                  <a:lnTo>
                    <a:pt x="1071" y="549"/>
                  </a:lnTo>
                  <a:lnTo>
                    <a:pt x="1065" y="510"/>
                  </a:lnTo>
                  <a:lnTo>
                    <a:pt x="1059" y="472"/>
                  </a:lnTo>
                  <a:lnTo>
                    <a:pt x="1054" y="434"/>
                  </a:lnTo>
                  <a:lnTo>
                    <a:pt x="1048" y="395"/>
                  </a:lnTo>
                  <a:lnTo>
                    <a:pt x="1043" y="357"/>
                  </a:lnTo>
                  <a:lnTo>
                    <a:pt x="1039" y="319"/>
                  </a:lnTo>
                  <a:lnTo>
                    <a:pt x="1034" y="279"/>
                  </a:lnTo>
                  <a:lnTo>
                    <a:pt x="1033" y="256"/>
                  </a:lnTo>
                  <a:lnTo>
                    <a:pt x="1035" y="235"/>
                  </a:lnTo>
                  <a:lnTo>
                    <a:pt x="1040" y="213"/>
                  </a:lnTo>
                  <a:lnTo>
                    <a:pt x="1048" y="195"/>
                  </a:lnTo>
                  <a:lnTo>
                    <a:pt x="1058" y="178"/>
                  </a:lnTo>
                  <a:lnTo>
                    <a:pt x="1070" y="164"/>
                  </a:lnTo>
                  <a:lnTo>
                    <a:pt x="1083" y="152"/>
                  </a:lnTo>
                  <a:lnTo>
                    <a:pt x="1097" y="145"/>
                  </a:lnTo>
                  <a:lnTo>
                    <a:pt x="1135" y="140"/>
                  </a:lnTo>
                  <a:lnTo>
                    <a:pt x="1174" y="134"/>
                  </a:lnTo>
                  <a:lnTo>
                    <a:pt x="1212" y="127"/>
                  </a:lnTo>
                  <a:lnTo>
                    <a:pt x="1251" y="120"/>
                  </a:lnTo>
                  <a:lnTo>
                    <a:pt x="1291" y="113"/>
                  </a:lnTo>
                  <a:lnTo>
                    <a:pt x="1330" y="104"/>
                  </a:lnTo>
                  <a:lnTo>
                    <a:pt x="1369" y="96"/>
                  </a:lnTo>
                  <a:lnTo>
                    <a:pt x="1408" y="86"/>
                  </a:lnTo>
                  <a:lnTo>
                    <a:pt x="1447" y="77"/>
                  </a:lnTo>
                  <a:lnTo>
                    <a:pt x="1486" y="67"/>
                  </a:lnTo>
                  <a:lnTo>
                    <a:pt x="1525" y="56"/>
                  </a:lnTo>
                  <a:lnTo>
                    <a:pt x="1564" y="46"/>
                  </a:lnTo>
                  <a:lnTo>
                    <a:pt x="1603" y="35"/>
                  </a:lnTo>
                  <a:lnTo>
                    <a:pt x="1642" y="23"/>
                  </a:lnTo>
                  <a:lnTo>
                    <a:pt x="1680" y="12"/>
                  </a:lnTo>
                  <a:lnTo>
                    <a:pt x="1718" y="0"/>
                  </a:lnTo>
                  <a:lnTo>
                    <a:pt x="1736" y="0"/>
                  </a:lnTo>
                  <a:lnTo>
                    <a:pt x="1754" y="0"/>
                  </a:lnTo>
                  <a:lnTo>
                    <a:pt x="1773" y="2"/>
                  </a:lnTo>
                  <a:lnTo>
                    <a:pt x="1790" y="5"/>
                  </a:lnTo>
                  <a:lnTo>
                    <a:pt x="1806" y="10"/>
                  </a:lnTo>
                  <a:lnTo>
                    <a:pt x="1821" y="22"/>
                  </a:lnTo>
                  <a:lnTo>
                    <a:pt x="1832" y="37"/>
                  </a:lnTo>
                  <a:lnTo>
                    <a:pt x="1840" y="62"/>
                  </a:lnTo>
                  <a:close/>
                </a:path>
              </a:pathLst>
            </a:custGeom>
            <a:solidFill>
              <a:srgbClr val="000000"/>
            </a:solidFill>
            <a:ln w="9525">
              <a:noFill/>
              <a:round/>
              <a:headEnd/>
              <a:tailEnd/>
            </a:ln>
          </p:spPr>
          <p:txBody>
            <a:bodyPr/>
            <a:lstStyle/>
            <a:p>
              <a:endParaRPr lang="cs-CZ"/>
            </a:p>
          </p:txBody>
        </p:sp>
        <p:sp>
          <p:nvSpPr>
            <p:cNvPr id="130" name="Freeform 134"/>
            <p:cNvSpPr>
              <a:spLocks/>
            </p:cNvSpPr>
            <p:nvPr/>
          </p:nvSpPr>
          <p:spPr bwMode="auto">
            <a:xfrm>
              <a:off x="2195" y="1488"/>
              <a:ext cx="718" cy="688"/>
            </a:xfrm>
            <a:custGeom>
              <a:avLst/>
              <a:gdLst/>
              <a:ahLst/>
              <a:cxnLst>
                <a:cxn ang="0">
                  <a:pos x="678" y="79"/>
                </a:cxn>
                <a:cxn ang="0">
                  <a:pos x="691" y="122"/>
                </a:cxn>
                <a:cxn ang="0">
                  <a:pos x="704" y="167"/>
                </a:cxn>
                <a:cxn ang="0">
                  <a:pos x="713" y="214"/>
                </a:cxn>
                <a:cxn ang="0">
                  <a:pos x="702" y="254"/>
                </a:cxn>
                <a:cxn ang="0">
                  <a:pos x="664" y="278"/>
                </a:cxn>
                <a:cxn ang="0">
                  <a:pos x="623" y="298"/>
                </a:cxn>
                <a:cxn ang="0">
                  <a:pos x="582" y="318"/>
                </a:cxn>
                <a:cxn ang="0">
                  <a:pos x="536" y="352"/>
                </a:cxn>
                <a:cxn ang="0">
                  <a:pos x="483" y="396"/>
                </a:cxn>
                <a:cxn ang="0">
                  <a:pos x="430" y="437"/>
                </a:cxn>
                <a:cxn ang="0">
                  <a:pos x="375" y="478"/>
                </a:cxn>
                <a:cxn ang="0">
                  <a:pos x="322" y="519"/>
                </a:cxn>
                <a:cxn ang="0">
                  <a:pos x="269" y="563"/>
                </a:cxn>
                <a:cxn ang="0">
                  <a:pos x="217" y="609"/>
                </a:cxn>
                <a:cxn ang="0">
                  <a:pos x="166" y="660"/>
                </a:cxn>
                <a:cxn ang="0">
                  <a:pos x="137" y="651"/>
                </a:cxn>
                <a:cxn ang="0">
                  <a:pos x="129" y="575"/>
                </a:cxn>
                <a:cxn ang="0">
                  <a:pos x="119" y="501"/>
                </a:cxn>
                <a:cxn ang="0">
                  <a:pos x="108" y="427"/>
                </a:cxn>
                <a:cxn ang="0">
                  <a:pos x="93" y="355"/>
                </a:cxn>
                <a:cxn ang="0">
                  <a:pos x="74" y="286"/>
                </a:cxn>
                <a:cxn ang="0">
                  <a:pos x="49" y="221"/>
                </a:cxn>
                <a:cxn ang="0">
                  <a:pos x="18" y="161"/>
                </a:cxn>
                <a:cxn ang="0">
                  <a:pos x="35" y="127"/>
                </a:cxn>
                <a:cxn ang="0">
                  <a:pos x="105" y="115"/>
                </a:cxn>
                <a:cxn ang="0">
                  <a:pos x="176" y="100"/>
                </a:cxn>
                <a:cxn ang="0">
                  <a:pos x="245" y="85"/>
                </a:cxn>
                <a:cxn ang="0">
                  <a:pos x="314" y="68"/>
                </a:cxn>
                <a:cxn ang="0">
                  <a:pos x="382" y="49"/>
                </a:cxn>
                <a:cxn ang="0">
                  <a:pos x="452" y="29"/>
                </a:cxn>
                <a:cxn ang="0">
                  <a:pos x="520" y="9"/>
                </a:cxn>
                <a:cxn ang="0">
                  <a:pos x="571" y="1"/>
                </a:cxn>
                <a:cxn ang="0">
                  <a:pos x="605" y="2"/>
                </a:cxn>
                <a:cxn ang="0">
                  <a:pos x="637" y="11"/>
                </a:cxn>
                <a:cxn ang="0">
                  <a:pos x="662" y="36"/>
                </a:cxn>
              </a:cxnLst>
              <a:rect l="0" t="0" r="r" b="b"/>
              <a:pathLst>
                <a:path w="718" h="688">
                  <a:moveTo>
                    <a:pt x="670" y="58"/>
                  </a:moveTo>
                  <a:lnTo>
                    <a:pt x="678" y="79"/>
                  </a:lnTo>
                  <a:lnTo>
                    <a:pt x="685" y="100"/>
                  </a:lnTo>
                  <a:lnTo>
                    <a:pt x="691" y="122"/>
                  </a:lnTo>
                  <a:lnTo>
                    <a:pt x="697" y="144"/>
                  </a:lnTo>
                  <a:lnTo>
                    <a:pt x="704" y="167"/>
                  </a:lnTo>
                  <a:lnTo>
                    <a:pt x="709" y="191"/>
                  </a:lnTo>
                  <a:lnTo>
                    <a:pt x="713" y="214"/>
                  </a:lnTo>
                  <a:lnTo>
                    <a:pt x="718" y="238"/>
                  </a:lnTo>
                  <a:lnTo>
                    <a:pt x="702" y="254"/>
                  </a:lnTo>
                  <a:lnTo>
                    <a:pt x="683" y="266"/>
                  </a:lnTo>
                  <a:lnTo>
                    <a:pt x="664" y="278"/>
                  </a:lnTo>
                  <a:lnTo>
                    <a:pt x="644" y="288"/>
                  </a:lnTo>
                  <a:lnTo>
                    <a:pt x="623" y="298"/>
                  </a:lnTo>
                  <a:lnTo>
                    <a:pt x="602" y="308"/>
                  </a:lnTo>
                  <a:lnTo>
                    <a:pt x="582" y="318"/>
                  </a:lnTo>
                  <a:lnTo>
                    <a:pt x="562" y="328"/>
                  </a:lnTo>
                  <a:lnTo>
                    <a:pt x="536" y="352"/>
                  </a:lnTo>
                  <a:lnTo>
                    <a:pt x="510" y="374"/>
                  </a:lnTo>
                  <a:lnTo>
                    <a:pt x="483" y="396"/>
                  </a:lnTo>
                  <a:lnTo>
                    <a:pt x="457" y="417"/>
                  </a:lnTo>
                  <a:lnTo>
                    <a:pt x="430" y="437"/>
                  </a:lnTo>
                  <a:lnTo>
                    <a:pt x="402" y="458"/>
                  </a:lnTo>
                  <a:lnTo>
                    <a:pt x="375" y="478"/>
                  </a:lnTo>
                  <a:lnTo>
                    <a:pt x="349" y="499"/>
                  </a:lnTo>
                  <a:lnTo>
                    <a:pt x="322" y="519"/>
                  </a:lnTo>
                  <a:lnTo>
                    <a:pt x="296" y="541"/>
                  </a:lnTo>
                  <a:lnTo>
                    <a:pt x="269" y="563"/>
                  </a:lnTo>
                  <a:lnTo>
                    <a:pt x="243" y="586"/>
                  </a:lnTo>
                  <a:lnTo>
                    <a:pt x="217" y="609"/>
                  </a:lnTo>
                  <a:lnTo>
                    <a:pt x="191" y="634"/>
                  </a:lnTo>
                  <a:lnTo>
                    <a:pt x="166" y="660"/>
                  </a:lnTo>
                  <a:lnTo>
                    <a:pt x="141" y="688"/>
                  </a:lnTo>
                  <a:lnTo>
                    <a:pt x="137" y="651"/>
                  </a:lnTo>
                  <a:lnTo>
                    <a:pt x="133" y="613"/>
                  </a:lnTo>
                  <a:lnTo>
                    <a:pt x="129" y="575"/>
                  </a:lnTo>
                  <a:lnTo>
                    <a:pt x="125" y="538"/>
                  </a:lnTo>
                  <a:lnTo>
                    <a:pt x="119" y="501"/>
                  </a:lnTo>
                  <a:lnTo>
                    <a:pt x="114" y="462"/>
                  </a:lnTo>
                  <a:lnTo>
                    <a:pt x="108" y="427"/>
                  </a:lnTo>
                  <a:lnTo>
                    <a:pt x="101" y="390"/>
                  </a:lnTo>
                  <a:lnTo>
                    <a:pt x="93" y="355"/>
                  </a:lnTo>
                  <a:lnTo>
                    <a:pt x="84" y="320"/>
                  </a:lnTo>
                  <a:lnTo>
                    <a:pt x="74" y="286"/>
                  </a:lnTo>
                  <a:lnTo>
                    <a:pt x="62" y="254"/>
                  </a:lnTo>
                  <a:lnTo>
                    <a:pt x="49" y="221"/>
                  </a:lnTo>
                  <a:lnTo>
                    <a:pt x="35" y="191"/>
                  </a:lnTo>
                  <a:lnTo>
                    <a:pt x="18" y="161"/>
                  </a:lnTo>
                  <a:lnTo>
                    <a:pt x="0" y="133"/>
                  </a:lnTo>
                  <a:lnTo>
                    <a:pt x="35" y="127"/>
                  </a:lnTo>
                  <a:lnTo>
                    <a:pt x="70" y="122"/>
                  </a:lnTo>
                  <a:lnTo>
                    <a:pt x="105" y="115"/>
                  </a:lnTo>
                  <a:lnTo>
                    <a:pt x="141" y="107"/>
                  </a:lnTo>
                  <a:lnTo>
                    <a:pt x="176" y="100"/>
                  </a:lnTo>
                  <a:lnTo>
                    <a:pt x="210" y="92"/>
                  </a:lnTo>
                  <a:lnTo>
                    <a:pt x="245" y="85"/>
                  </a:lnTo>
                  <a:lnTo>
                    <a:pt x="279" y="76"/>
                  </a:lnTo>
                  <a:lnTo>
                    <a:pt x="314" y="68"/>
                  </a:lnTo>
                  <a:lnTo>
                    <a:pt x="348" y="58"/>
                  </a:lnTo>
                  <a:lnTo>
                    <a:pt x="382" y="49"/>
                  </a:lnTo>
                  <a:lnTo>
                    <a:pt x="417" y="39"/>
                  </a:lnTo>
                  <a:lnTo>
                    <a:pt x="452" y="29"/>
                  </a:lnTo>
                  <a:lnTo>
                    <a:pt x="486" y="19"/>
                  </a:lnTo>
                  <a:lnTo>
                    <a:pt x="520" y="9"/>
                  </a:lnTo>
                  <a:lnTo>
                    <a:pt x="554" y="0"/>
                  </a:lnTo>
                  <a:lnTo>
                    <a:pt x="571" y="1"/>
                  </a:lnTo>
                  <a:lnTo>
                    <a:pt x="588" y="1"/>
                  </a:lnTo>
                  <a:lnTo>
                    <a:pt x="605" y="2"/>
                  </a:lnTo>
                  <a:lnTo>
                    <a:pt x="622" y="5"/>
                  </a:lnTo>
                  <a:lnTo>
                    <a:pt x="637" y="11"/>
                  </a:lnTo>
                  <a:lnTo>
                    <a:pt x="651" y="21"/>
                  </a:lnTo>
                  <a:lnTo>
                    <a:pt x="662" y="36"/>
                  </a:lnTo>
                  <a:lnTo>
                    <a:pt x="670" y="58"/>
                  </a:lnTo>
                  <a:close/>
                </a:path>
              </a:pathLst>
            </a:custGeom>
            <a:solidFill>
              <a:srgbClr val="FFFFFF"/>
            </a:solidFill>
            <a:ln w="9525">
              <a:noFill/>
              <a:round/>
              <a:headEnd/>
              <a:tailEnd/>
            </a:ln>
          </p:spPr>
          <p:txBody>
            <a:bodyPr/>
            <a:lstStyle/>
            <a:p>
              <a:endParaRPr lang="cs-CZ"/>
            </a:p>
          </p:txBody>
        </p:sp>
        <p:sp>
          <p:nvSpPr>
            <p:cNvPr id="131" name="Freeform 135"/>
            <p:cNvSpPr>
              <a:spLocks/>
            </p:cNvSpPr>
            <p:nvPr/>
          </p:nvSpPr>
          <p:spPr bwMode="auto">
            <a:xfrm>
              <a:off x="1504" y="1503"/>
              <a:ext cx="87" cy="13"/>
            </a:xfrm>
            <a:custGeom>
              <a:avLst/>
              <a:gdLst/>
              <a:ahLst/>
              <a:cxnLst>
                <a:cxn ang="0">
                  <a:pos x="87" y="9"/>
                </a:cxn>
                <a:cxn ang="0">
                  <a:pos x="0" y="13"/>
                </a:cxn>
                <a:cxn ang="0">
                  <a:pos x="10" y="6"/>
                </a:cxn>
                <a:cxn ang="0">
                  <a:pos x="21" y="2"/>
                </a:cxn>
                <a:cxn ang="0">
                  <a:pos x="31" y="0"/>
                </a:cxn>
                <a:cxn ang="0">
                  <a:pos x="41" y="0"/>
                </a:cxn>
                <a:cxn ang="0">
                  <a:pos x="52" y="2"/>
                </a:cxn>
                <a:cxn ang="0">
                  <a:pos x="63" y="3"/>
                </a:cxn>
                <a:cxn ang="0">
                  <a:pos x="75" y="6"/>
                </a:cxn>
                <a:cxn ang="0">
                  <a:pos x="87" y="9"/>
                </a:cxn>
              </a:cxnLst>
              <a:rect l="0" t="0" r="r" b="b"/>
              <a:pathLst>
                <a:path w="87" h="13">
                  <a:moveTo>
                    <a:pt x="87" y="9"/>
                  </a:moveTo>
                  <a:lnTo>
                    <a:pt x="0" y="13"/>
                  </a:lnTo>
                  <a:lnTo>
                    <a:pt x="10" y="6"/>
                  </a:lnTo>
                  <a:lnTo>
                    <a:pt x="21" y="2"/>
                  </a:lnTo>
                  <a:lnTo>
                    <a:pt x="31" y="0"/>
                  </a:lnTo>
                  <a:lnTo>
                    <a:pt x="41" y="0"/>
                  </a:lnTo>
                  <a:lnTo>
                    <a:pt x="52" y="2"/>
                  </a:lnTo>
                  <a:lnTo>
                    <a:pt x="63" y="3"/>
                  </a:lnTo>
                  <a:lnTo>
                    <a:pt x="75" y="6"/>
                  </a:lnTo>
                  <a:lnTo>
                    <a:pt x="87" y="9"/>
                  </a:lnTo>
                  <a:close/>
                </a:path>
              </a:pathLst>
            </a:custGeom>
            <a:solidFill>
              <a:srgbClr val="FFFFFF"/>
            </a:solidFill>
            <a:ln w="9525">
              <a:noFill/>
              <a:round/>
              <a:headEnd/>
              <a:tailEnd/>
            </a:ln>
          </p:spPr>
          <p:txBody>
            <a:bodyPr/>
            <a:lstStyle/>
            <a:p>
              <a:endParaRPr lang="cs-CZ"/>
            </a:p>
          </p:txBody>
        </p:sp>
        <p:sp>
          <p:nvSpPr>
            <p:cNvPr id="132" name="Freeform 136"/>
            <p:cNvSpPr>
              <a:spLocks/>
            </p:cNvSpPr>
            <p:nvPr/>
          </p:nvSpPr>
          <p:spPr bwMode="auto">
            <a:xfrm>
              <a:off x="1498" y="1533"/>
              <a:ext cx="96" cy="14"/>
            </a:xfrm>
            <a:custGeom>
              <a:avLst/>
              <a:gdLst/>
              <a:ahLst/>
              <a:cxnLst>
                <a:cxn ang="0">
                  <a:pos x="96" y="10"/>
                </a:cxn>
                <a:cxn ang="0">
                  <a:pos x="84" y="13"/>
                </a:cxn>
                <a:cxn ang="0">
                  <a:pos x="73" y="14"/>
                </a:cxn>
                <a:cxn ang="0">
                  <a:pos x="61" y="14"/>
                </a:cxn>
                <a:cxn ang="0">
                  <a:pos x="49" y="14"/>
                </a:cxn>
                <a:cxn ang="0">
                  <a:pos x="37" y="14"/>
                </a:cxn>
                <a:cxn ang="0">
                  <a:pos x="25" y="13"/>
                </a:cxn>
                <a:cxn ang="0">
                  <a:pos x="12" y="10"/>
                </a:cxn>
                <a:cxn ang="0">
                  <a:pos x="0" y="7"/>
                </a:cxn>
                <a:cxn ang="0">
                  <a:pos x="10" y="3"/>
                </a:cxn>
                <a:cxn ang="0">
                  <a:pos x="21" y="0"/>
                </a:cxn>
                <a:cxn ang="0">
                  <a:pos x="33" y="0"/>
                </a:cxn>
                <a:cxn ang="0">
                  <a:pos x="45" y="0"/>
                </a:cxn>
                <a:cxn ang="0">
                  <a:pos x="58" y="0"/>
                </a:cxn>
                <a:cxn ang="0">
                  <a:pos x="71" y="1"/>
                </a:cxn>
                <a:cxn ang="0">
                  <a:pos x="84" y="3"/>
                </a:cxn>
                <a:cxn ang="0">
                  <a:pos x="96" y="3"/>
                </a:cxn>
                <a:cxn ang="0">
                  <a:pos x="96" y="10"/>
                </a:cxn>
              </a:cxnLst>
              <a:rect l="0" t="0" r="r" b="b"/>
              <a:pathLst>
                <a:path w="96" h="14">
                  <a:moveTo>
                    <a:pt x="96" y="10"/>
                  </a:moveTo>
                  <a:lnTo>
                    <a:pt x="84" y="13"/>
                  </a:lnTo>
                  <a:lnTo>
                    <a:pt x="73" y="14"/>
                  </a:lnTo>
                  <a:lnTo>
                    <a:pt x="61" y="14"/>
                  </a:lnTo>
                  <a:lnTo>
                    <a:pt x="49" y="14"/>
                  </a:lnTo>
                  <a:lnTo>
                    <a:pt x="37" y="14"/>
                  </a:lnTo>
                  <a:lnTo>
                    <a:pt x="25" y="13"/>
                  </a:lnTo>
                  <a:lnTo>
                    <a:pt x="12" y="10"/>
                  </a:lnTo>
                  <a:lnTo>
                    <a:pt x="0" y="7"/>
                  </a:lnTo>
                  <a:lnTo>
                    <a:pt x="10" y="3"/>
                  </a:lnTo>
                  <a:lnTo>
                    <a:pt x="21" y="0"/>
                  </a:lnTo>
                  <a:lnTo>
                    <a:pt x="33" y="0"/>
                  </a:lnTo>
                  <a:lnTo>
                    <a:pt x="45" y="0"/>
                  </a:lnTo>
                  <a:lnTo>
                    <a:pt x="58" y="0"/>
                  </a:lnTo>
                  <a:lnTo>
                    <a:pt x="71" y="1"/>
                  </a:lnTo>
                  <a:lnTo>
                    <a:pt x="84" y="3"/>
                  </a:lnTo>
                  <a:lnTo>
                    <a:pt x="96" y="3"/>
                  </a:lnTo>
                  <a:lnTo>
                    <a:pt x="96" y="10"/>
                  </a:lnTo>
                  <a:close/>
                </a:path>
              </a:pathLst>
            </a:custGeom>
            <a:solidFill>
              <a:srgbClr val="FFFFFF"/>
            </a:solidFill>
            <a:ln w="9525">
              <a:noFill/>
              <a:round/>
              <a:headEnd/>
              <a:tailEnd/>
            </a:ln>
          </p:spPr>
          <p:txBody>
            <a:bodyPr/>
            <a:lstStyle/>
            <a:p>
              <a:endParaRPr lang="cs-CZ"/>
            </a:p>
          </p:txBody>
        </p:sp>
        <p:sp>
          <p:nvSpPr>
            <p:cNvPr id="133" name="Freeform 137"/>
            <p:cNvSpPr>
              <a:spLocks/>
            </p:cNvSpPr>
            <p:nvPr/>
          </p:nvSpPr>
          <p:spPr bwMode="auto">
            <a:xfrm>
              <a:off x="1497" y="1560"/>
              <a:ext cx="67" cy="24"/>
            </a:xfrm>
            <a:custGeom>
              <a:avLst/>
              <a:gdLst/>
              <a:ahLst/>
              <a:cxnLst>
                <a:cxn ang="0">
                  <a:pos x="67" y="6"/>
                </a:cxn>
                <a:cxn ang="0">
                  <a:pos x="62" y="11"/>
                </a:cxn>
                <a:cxn ang="0">
                  <a:pos x="55" y="14"/>
                </a:cxn>
                <a:cxn ang="0">
                  <a:pos x="47" y="16"/>
                </a:cxn>
                <a:cxn ang="0">
                  <a:pos x="37" y="16"/>
                </a:cxn>
                <a:cxn ang="0">
                  <a:pos x="27" y="16"/>
                </a:cxn>
                <a:cxn ang="0">
                  <a:pos x="17" y="16"/>
                </a:cxn>
                <a:cxn ang="0">
                  <a:pos x="8" y="18"/>
                </a:cxn>
                <a:cxn ang="0">
                  <a:pos x="0" y="24"/>
                </a:cxn>
                <a:cxn ang="0">
                  <a:pos x="1" y="0"/>
                </a:cxn>
                <a:cxn ang="0">
                  <a:pos x="9" y="1"/>
                </a:cxn>
                <a:cxn ang="0">
                  <a:pos x="18" y="4"/>
                </a:cxn>
                <a:cxn ang="0">
                  <a:pos x="27" y="7"/>
                </a:cxn>
                <a:cxn ang="0">
                  <a:pos x="36" y="8"/>
                </a:cxn>
                <a:cxn ang="0">
                  <a:pos x="44" y="11"/>
                </a:cxn>
                <a:cxn ang="0">
                  <a:pos x="52" y="11"/>
                </a:cxn>
                <a:cxn ang="0">
                  <a:pos x="60" y="10"/>
                </a:cxn>
                <a:cxn ang="0">
                  <a:pos x="67" y="6"/>
                </a:cxn>
              </a:cxnLst>
              <a:rect l="0" t="0" r="r" b="b"/>
              <a:pathLst>
                <a:path w="67" h="24">
                  <a:moveTo>
                    <a:pt x="67" y="6"/>
                  </a:moveTo>
                  <a:lnTo>
                    <a:pt x="62" y="11"/>
                  </a:lnTo>
                  <a:lnTo>
                    <a:pt x="55" y="14"/>
                  </a:lnTo>
                  <a:lnTo>
                    <a:pt x="47" y="16"/>
                  </a:lnTo>
                  <a:lnTo>
                    <a:pt x="37" y="16"/>
                  </a:lnTo>
                  <a:lnTo>
                    <a:pt x="27" y="16"/>
                  </a:lnTo>
                  <a:lnTo>
                    <a:pt x="17" y="16"/>
                  </a:lnTo>
                  <a:lnTo>
                    <a:pt x="8" y="18"/>
                  </a:lnTo>
                  <a:lnTo>
                    <a:pt x="0" y="24"/>
                  </a:lnTo>
                  <a:lnTo>
                    <a:pt x="1" y="0"/>
                  </a:lnTo>
                  <a:lnTo>
                    <a:pt x="9" y="1"/>
                  </a:lnTo>
                  <a:lnTo>
                    <a:pt x="18" y="4"/>
                  </a:lnTo>
                  <a:lnTo>
                    <a:pt x="27" y="7"/>
                  </a:lnTo>
                  <a:lnTo>
                    <a:pt x="36" y="8"/>
                  </a:lnTo>
                  <a:lnTo>
                    <a:pt x="44" y="11"/>
                  </a:lnTo>
                  <a:lnTo>
                    <a:pt x="52" y="11"/>
                  </a:lnTo>
                  <a:lnTo>
                    <a:pt x="60" y="10"/>
                  </a:lnTo>
                  <a:lnTo>
                    <a:pt x="67" y="6"/>
                  </a:lnTo>
                  <a:close/>
                </a:path>
              </a:pathLst>
            </a:custGeom>
            <a:solidFill>
              <a:srgbClr val="FFFFFF"/>
            </a:solidFill>
            <a:ln w="9525">
              <a:noFill/>
              <a:round/>
              <a:headEnd/>
              <a:tailEnd/>
            </a:ln>
          </p:spPr>
          <p:txBody>
            <a:bodyPr/>
            <a:lstStyle/>
            <a:p>
              <a:endParaRPr lang="cs-CZ"/>
            </a:p>
          </p:txBody>
        </p:sp>
        <p:sp>
          <p:nvSpPr>
            <p:cNvPr id="134" name="Freeform 138"/>
            <p:cNvSpPr>
              <a:spLocks/>
            </p:cNvSpPr>
            <p:nvPr/>
          </p:nvSpPr>
          <p:spPr bwMode="auto">
            <a:xfrm>
              <a:off x="1401" y="1583"/>
              <a:ext cx="293" cy="918"/>
            </a:xfrm>
            <a:custGeom>
              <a:avLst/>
              <a:gdLst/>
              <a:ahLst/>
              <a:cxnLst>
                <a:cxn ang="0">
                  <a:pos x="224" y="369"/>
                </a:cxn>
                <a:cxn ang="0">
                  <a:pos x="249" y="409"/>
                </a:cxn>
                <a:cxn ang="0">
                  <a:pos x="271" y="450"/>
                </a:cxn>
                <a:cxn ang="0">
                  <a:pos x="288" y="491"/>
                </a:cxn>
                <a:cxn ang="0">
                  <a:pos x="281" y="519"/>
                </a:cxn>
                <a:cxn ang="0">
                  <a:pos x="256" y="531"/>
                </a:cxn>
                <a:cxn ang="0">
                  <a:pos x="230" y="539"/>
                </a:cxn>
                <a:cxn ang="0">
                  <a:pos x="204" y="545"/>
                </a:cxn>
                <a:cxn ang="0">
                  <a:pos x="178" y="549"/>
                </a:cxn>
                <a:cxn ang="0">
                  <a:pos x="151" y="552"/>
                </a:cxn>
                <a:cxn ang="0">
                  <a:pos x="124" y="552"/>
                </a:cxn>
                <a:cxn ang="0">
                  <a:pos x="97" y="549"/>
                </a:cxn>
                <a:cxn ang="0">
                  <a:pos x="66" y="572"/>
                </a:cxn>
                <a:cxn ang="0">
                  <a:pos x="63" y="613"/>
                </a:cxn>
                <a:cxn ang="0">
                  <a:pos x="61" y="656"/>
                </a:cxn>
                <a:cxn ang="0">
                  <a:pos x="61" y="698"/>
                </a:cxn>
                <a:cxn ang="0">
                  <a:pos x="61" y="742"/>
                </a:cxn>
                <a:cxn ang="0">
                  <a:pos x="62" y="786"/>
                </a:cxn>
                <a:cxn ang="0">
                  <a:pos x="63" y="830"/>
                </a:cxn>
                <a:cxn ang="0">
                  <a:pos x="64" y="874"/>
                </a:cxn>
                <a:cxn ang="0">
                  <a:pos x="64" y="918"/>
                </a:cxn>
                <a:cxn ang="0">
                  <a:pos x="54" y="894"/>
                </a:cxn>
                <a:cxn ang="0">
                  <a:pos x="44" y="867"/>
                </a:cxn>
                <a:cxn ang="0">
                  <a:pos x="33" y="846"/>
                </a:cxn>
                <a:cxn ang="0">
                  <a:pos x="17" y="840"/>
                </a:cxn>
                <a:cxn ang="0">
                  <a:pos x="9" y="847"/>
                </a:cxn>
                <a:cxn ang="0">
                  <a:pos x="0" y="849"/>
                </a:cxn>
                <a:cxn ang="0">
                  <a:pos x="2" y="786"/>
                </a:cxn>
                <a:cxn ang="0">
                  <a:pos x="3" y="722"/>
                </a:cxn>
                <a:cxn ang="0">
                  <a:pos x="4" y="657"/>
                </a:cxn>
                <a:cxn ang="0">
                  <a:pos x="8" y="595"/>
                </a:cxn>
                <a:cxn ang="0">
                  <a:pos x="15" y="534"/>
                </a:cxn>
                <a:cxn ang="0">
                  <a:pos x="29" y="475"/>
                </a:cxn>
                <a:cxn ang="0">
                  <a:pos x="52" y="423"/>
                </a:cxn>
                <a:cxn ang="0">
                  <a:pos x="83" y="375"/>
                </a:cxn>
                <a:cxn ang="0">
                  <a:pos x="107" y="12"/>
                </a:cxn>
                <a:cxn ang="0">
                  <a:pos x="131" y="11"/>
                </a:cxn>
                <a:cxn ang="0">
                  <a:pos x="154" y="10"/>
                </a:cxn>
                <a:cxn ang="0">
                  <a:pos x="178" y="4"/>
                </a:cxn>
                <a:cxn ang="0">
                  <a:pos x="190" y="21"/>
                </a:cxn>
                <a:cxn ang="0">
                  <a:pos x="192" y="65"/>
                </a:cxn>
                <a:cxn ang="0">
                  <a:pos x="193" y="109"/>
                </a:cxn>
                <a:cxn ang="0">
                  <a:pos x="194" y="154"/>
                </a:cxn>
                <a:cxn ang="0">
                  <a:pos x="196" y="198"/>
                </a:cxn>
                <a:cxn ang="0">
                  <a:pos x="198" y="244"/>
                </a:cxn>
                <a:cxn ang="0">
                  <a:pos x="202" y="286"/>
                </a:cxn>
                <a:cxn ang="0">
                  <a:pos x="208" y="329"/>
                </a:cxn>
              </a:cxnLst>
              <a:rect l="0" t="0" r="r" b="b"/>
              <a:pathLst>
                <a:path w="293" h="918">
                  <a:moveTo>
                    <a:pt x="212" y="349"/>
                  </a:moveTo>
                  <a:lnTo>
                    <a:pt x="224" y="369"/>
                  </a:lnTo>
                  <a:lnTo>
                    <a:pt x="237" y="389"/>
                  </a:lnTo>
                  <a:lnTo>
                    <a:pt x="249" y="409"/>
                  </a:lnTo>
                  <a:lnTo>
                    <a:pt x="261" y="428"/>
                  </a:lnTo>
                  <a:lnTo>
                    <a:pt x="271" y="450"/>
                  </a:lnTo>
                  <a:lnTo>
                    <a:pt x="281" y="470"/>
                  </a:lnTo>
                  <a:lnTo>
                    <a:pt x="288" y="491"/>
                  </a:lnTo>
                  <a:lnTo>
                    <a:pt x="293" y="514"/>
                  </a:lnTo>
                  <a:lnTo>
                    <a:pt x="281" y="519"/>
                  </a:lnTo>
                  <a:lnTo>
                    <a:pt x="269" y="525"/>
                  </a:lnTo>
                  <a:lnTo>
                    <a:pt x="256" y="531"/>
                  </a:lnTo>
                  <a:lnTo>
                    <a:pt x="243" y="535"/>
                  </a:lnTo>
                  <a:lnTo>
                    <a:pt x="230" y="539"/>
                  </a:lnTo>
                  <a:lnTo>
                    <a:pt x="217" y="542"/>
                  </a:lnTo>
                  <a:lnTo>
                    <a:pt x="204" y="545"/>
                  </a:lnTo>
                  <a:lnTo>
                    <a:pt x="191" y="548"/>
                  </a:lnTo>
                  <a:lnTo>
                    <a:pt x="178" y="549"/>
                  </a:lnTo>
                  <a:lnTo>
                    <a:pt x="164" y="551"/>
                  </a:lnTo>
                  <a:lnTo>
                    <a:pt x="151" y="552"/>
                  </a:lnTo>
                  <a:lnTo>
                    <a:pt x="137" y="552"/>
                  </a:lnTo>
                  <a:lnTo>
                    <a:pt x="124" y="552"/>
                  </a:lnTo>
                  <a:lnTo>
                    <a:pt x="110" y="551"/>
                  </a:lnTo>
                  <a:lnTo>
                    <a:pt x="97" y="549"/>
                  </a:lnTo>
                  <a:lnTo>
                    <a:pt x="83" y="548"/>
                  </a:lnTo>
                  <a:lnTo>
                    <a:pt x="66" y="572"/>
                  </a:lnTo>
                  <a:lnTo>
                    <a:pt x="64" y="593"/>
                  </a:lnTo>
                  <a:lnTo>
                    <a:pt x="63" y="613"/>
                  </a:lnTo>
                  <a:lnTo>
                    <a:pt x="62" y="634"/>
                  </a:lnTo>
                  <a:lnTo>
                    <a:pt x="61" y="656"/>
                  </a:lnTo>
                  <a:lnTo>
                    <a:pt x="61" y="677"/>
                  </a:lnTo>
                  <a:lnTo>
                    <a:pt x="61" y="698"/>
                  </a:lnTo>
                  <a:lnTo>
                    <a:pt x="61" y="721"/>
                  </a:lnTo>
                  <a:lnTo>
                    <a:pt x="61" y="742"/>
                  </a:lnTo>
                  <a:lnTo>
                    <a:pt x="61" y="765"/>
                  </a:lnTo>
                  <a:lnTo>
                    <a:pt x="62" y="786"/>
                  </a:lnTo>
                  <a:lnTo>
                    <a:pt x="62" y="809"/>
                  </a:lnTo>
                  <a:lnTo>
                    <a:pt x="63" y="830"/>
                  </a:lnTo>
                  <a:lnTo>
                    <a:pt x="63" y="853"/>
                  </a:lnTo>
                  <a:lnTo>
                    <a:pt x="64" y="874"/>
                  </a:lnTo>
                  <a:lnTo>
                    <a:pt x="64" y="897"/>
                  </a:lnTo>
                  <a:lnTo>
                    <a:pt x="64" y="918"/>
                  </a:lnTo>
                  <a:lnTo>
                    <a:pt x="59" y="907"/>
                  </a:lnTo>
                  <a:lnTo>
                    <a:pt x="54" y="894"/>
                  </a:lnTo>
                  <a:lnTo>
                    <a:pt x="49" y="880"/>
                  </a:lnTo>
                  <a:lnTo>
                    <a:pt x="44" y="867"/>
                  </a:lnTo>
                  <a:lnTo>
                    <a:pt x="39" y="855"/>
                  </a:lnTo>
                  <a:lnTo>
                    <a:pt x="33" y="846"/>
                  </a:lnTo>
                  <a:lnTo>
                    <a:pt x="26" y="840"/>
                  </a:lnTo>
                  <a:lnTo>
                    <a:pt x="17" y="840"/>
                  </a:lnTo>
                  <a:lnTo>
                    <a:pt x="13" y="845"/>
                  </a:lnTo>
                  <a:lnTo>
                    <a:pt x="9" y="847"/>
                  </a:lnTo>
                  <a:lnTo>
                    <a:pt x="5" y="850"/>
                  </a:lnTo>
                  <a:lnTo>
                    <a:pt x="0" y="849"/>
                  </a:lnTo>
                  <a:lnTo>
                    <a:pt x="1" y="818"/>
                  </a:lnTo>
                  <a:lnTo>
                    <a:pt x="2" y="786"/>
                  </a:lnTo>
                  <a:lnTo>
                    <a:pt x="3" y="754"/>
                  </a:lnTo>
                  <a:lnTo>
                    <a:pt x="3" y="722"/>
                  </a:lnTo>
                  <a:lnTo>
                    <a:pt x="3" y="690"/>
                  </a:lnTo>
                  <a:lnTo>
                    <a:pt x="4" y="657"/>
                  </a:lnTo>
                  <a:lnTo>
                    <a:pt x="5" y="626"/>
                  </a:lnTo>
                  <a:lnTo>
                    <a:pt x="8" y="595"/>
                  </a:lnTo>
                  <a:lnTo>
                    <a:pt x="11" y="563"/>
                  </a:lnTo>
                  <a:lnTo>
                    <a:pt x="15" y="534"/>
                  </a:lnTo>
                  <a:lnTo>
                    <a:pt x="21" y="504"/>
                  </a:lnTo>
                  <a:lnTo>
                    <a:pt x="29" y="475"/>
                  </a:lnTo>
                  <a:lnTo>
                    <a:pt x="39" y="448"/>
                  </a:lnTo>
                  <a:lnTo>
                    <a:pt x="52" y="423"/>
                  </a:lnTo>
                  <a:lnTo>
                    <a:pt x="66" y="397"/>
                  </a:lnTo>
                  <a:lnTo>
                    <a:pt x="83" y="375"/>
                  </a:lnTo>
                  <a:lnTo>
                    <a:pt x="96" y="11"/>
                  </a:lnTo>
                  <a:lnTo>
                    <a:pt x="107" y="12"/>
                  </a:lnTo>
                  <a:lnTo>
                    <a:pt x="119" y="12"/>
                  </a:lnTo>
                  <a:lnTo>
                    <a:pt x="131" y="11"/>
                  </a:lnTo>
                  <a:lnTo>
                    <a:pt x="143" y="11"/>
                  </a:lnTo>
                  <a:lnTo>
                    <a:pt x="154" y="10"/>
                  </a:lnTo>
                  <a:lnTo>
                    <a:pt x="166" y="7"/>
                  </a:lnTo>
                  <a:lnTo>
                    <a:pt x="178" y="4"/>
                  </a:lnTo>
                  <a:lnTo>
                    <a:pt x="189" y="0"/>
                  </a:lnTo>
                  <a:lnTo>
                    <a:pt x="190" y="21"/>
                  </a:lnTo>
                  <a:lnTo>
                    <a:pt x="191" y="42"/>
                  </a:lnTo>
                  <a:lnTo>
                    <a:pt x="192" y="65"/>
                  </a:lnTo>
                  <a:lnTo>
                    <a:pt x="193" y="86"/>
                  </a:lnTo>
                  <a:lnTo>
                    <a:pt x="193" y="109"/>
                  </a:lnTo>
                  <a:lnTo>
                    <a:pt x="194" y="132"/>
                  </a:lnTo>
                  <a:lnTo>
                    <a:pt x="194" y="154"/>
                  </a:lnTo>
                  <a:lnTo>
                    <a:pt x="195" y="176"/>
                  </a:lnTo>
                  <a:lnTo>
                    <a:pt x="196" y="198"/>
                  </a:lnTo>
                  <a:lnTo>
                    <a:pt x="197" y="221"/>
                  </a:lnTo>
                  <a:lnTo>
                    <a:pt x="198" y="244"/>
                  </a:lnTo>
                  <a:lnTo>
                    <a:pt x="200" y="265"/>
                  </a:lnTo>
                  <a:lnTo>
                    <a:pt x="202" y="286"/>
                  </a:lnTo>
                  <a:lnTo>
                    <a:pt x="205" y="308"/>
                  </a:lnTo>
                  <a:lnTo>
                    <a:pt x="208" y="329"/>
                  </a:lnTo>
                  <a:lnTo>
                    <a:pt x="212" y="349"/>
                  </a:lnTo>
                  <a:close/>
                </a:path>
              </a:pathLst>
            </a:custGeom>
            <a:solidFill>
              <a:srgbClr val="FFFFFF"/>
            </a:solidFill>
            <a:ln w="9525">
              <a:noFill/>
              <a:round/>
              <a:headEnd/>
              <a:tailEnd/>
            </a:ln>
          </p:spPr>
          <p:txBody>
            <a:bodyPr/>
            <a:lstStyle/>
            <a:p>
              <a:endParaRPr lang="cs-CZ"/>
            </a:p>
          </p:txBody>
        </p:sp>
        <p:sp>
          <p:nvSpPr>
            <p:cNvPr id="135" name="Freeform 139"/>
            <p:cNvSpPr>
              <a:spLocks/>
            </p:cNvSpPr>
            <p:nvPr/>
          </p:nvSpPr>
          <p:spPr bwMode="auto">
            <a:xfrm>
              <a:off x="2083" y="1630"/>
              <a:ext cx="240" cy="701"/>
            </a:xfrm>
            <a:custGeom>
              <a:avLst/>
              <a:gdLst/>
              <a:ahLst/>
              <a:cxnLst>
                <a:cxn ang="0">
                  <a:pos x="166" y="132"/>
                </a:cxn>
                <a:cxn ang="0">
                  <a:pos x="174" y="156"/>
                </a:cxn>
                <a:cxn ang="0">
                  <a:pos x="182" y="181"/>
                </a:cxn>
                <a:cxn ang="0">
                  <a:pos x="188" y="207"/>
                </a:cxn>
                <a:cxn ang="0">
                  <a:pos x="195" y="232"/>
                </a:cxn>
                <a:cxn ang="0">
                  <a:pos x="200" y="258"/>
                </a:cxn>
                <a:cxn ang="0">
                  <a:pos x="206" y="285"/>
                </a:cxn>
                <a:cxn ang="0">
                  <a:pos x="211" y="312"/>
                </a:cxn>
                <a:cxn ang="0">
                  <a:pos x="215" y="339"/>
                </a:cxn>
                <a:cxn ang="0">
                  <a:pos x="219" y="366"/>
                </a:cxn>
                <a:cxn ang="0">
                  <a:pos x="222" y="393"/>
                </a:cxn>
                <a:cxn ang="0">
                  <a:pos x="226" y="420"/>
                </a:cxn>
                <a:cxn ang="0">
                  <a:pos x="229" y="448"/>
                </a:cxn>
                <a:cxn ang="0">
                  <a:pos x="232" y="475"/>
                </a:cxn>
                <a:cxn ang="0">
                  <a:pos x="235" y="504"/>
                </a:cxn>
                <a:cxn ang="0">
                  <a:pos x="238" y="531"/>
                </a:cxn>
                <a:cxn ang="0">
                  <a:pos x="240" y="559"/>
                </a:cxn>
                <a:cxn ang="0">
                  <a:pos x="100" y="701"/>
                </a:cxn>
                <a:cxn ang="0">
                  <a:pos x="91" y="664"/>
                </a:cxn>
                <a:cxn ang="0">
                  <a:pos x="82" y="627"/>
                </a:cxn>
                <a:cxn ang="0">
                  <a:pos x="73" y="590"/>
                </a:cxn>
                <a:cxn ang="0">
                  <a:pos x="64" y="552"/>
                </a:cxn>
                <a:cxn ang="0">
                  <a:pos x="56" y="515"/>
                </a:cxn>
                <a:cxn ang="0">
                  <a:pos x="48" y="477"/>
                </a:cxn>
                <a:cxn ang="0">
                  <a:pos x="41" y="438"/>
                </a:cxn>
                <a:cxn ang="0">
                  <a:pos x="34" y="400"/>
                </a:cxn>
                <a:cxn ang="0">
                  <a:pos x="27" y="362"/>
                </a:cxn>
                <a:cxn ang="0">
                  <a:pos x="21" y="323"/>
                </a:cxn>
                <a:cxn ang="0">
                  <a:pos x="16" y="284"/>
                </a:cxn>
                <a:cxn ang="0">
                  <a:pos x="11" y="244"/>
                </a:cxn>
                <a:cxn ang="0">
                  <a:pos x="7" y="204"/>
                </a:cxn>
                <a:cxn ang="0">
                  <a:pos x="4" y="164"/>
                </a:cxn>
                <a:cxn ang="0">
                  <a:pos x="2" y="123"/>
                </a:cxn>
                <a:cxn ang="0">
                  <a:pos x="0" y="82"/>
                </a:cxn>
                <a:cxn ang="0">
                  <a:pos x="3" y="66"/>
                </a:cxn>
                <a:cxn ang="0">
                  <a:pos x="8" y="52"/>
                </a:cxn>
                <a:cxn ang="0">
                  <a:pos x="15" y="41"/>
                </a:cxn>
                <a:cxn ang="0">
                  <a:pos x="23" y="32"/>
                </a:cxn>
                <a:cxn ang="0">
                  <a:pos x="32" y="24"/>
                </a:cxn>
                <a:cxn ang="0">
                  <a:pos x="42" y="15"/>
                </a:cxn>
                <a:cxn ang="0">
                  <a:pos x="52" y="8"/>
                </a:cxn>
                <a:cxn ang="0">
                  <a:pos x="61" y="0"/>
                </a:cxn>
                <a:cxn ang="0">
                  <a:pos x="81" y="2"/>
                </a:cxn>
                <a:cxn ang="0">
                  <a:pos x="98" y="11"/>
                </a:cxn>
                <a:cxn ang="0">
                  <a:pos x="113" y="25"/>
                </a:cxn>
                <a:cxn ang="0">
                  <a:pos x="127" y="42"/>
                </a:cxn>
                <a:cxn ang="0">
                  <a:pos x="138" y="63"/>
                </a:cxn>
                <a:cxn ang="0">
                  <a:pos x="149" y="85"/>
                </a:cxn>
                <a:cxn ang="0">
                  <a:pos x="158" y="109"/>
                </a:cxn>
                <a:cxn ang="0">
                  <a:pos x="166" y="132"/>
                </a:cxn>
              </a:cxnLst>
              <a:rect l="0" t="0" r="r" b="b"/>
              <a:pathLst>
                <a:path w="240" h="701">
                  <a:moveTo>
                    <a:pt x="166" y="132"/>
                  </a:moveTo>
                  <a:lnTo>
                    <a:pt x="174" y="156"/>
                  </a:lnTo>
                  <a:lnTo>
                    <a:pt x="182" y="181"/>
                  </a:lnTo>
                  <a:lnTo>
                    <a:pt x="188" y="207"/>
                  </a:lnTo>
                  <a:lnTo>
                    <a:pt x="195" y="232"/>
                  </a:lnTo>
                  <a:lnTo>
                    <a:pt x="200" y="258"/>
                  </a:lnTo>
                  <a:lnTo>
                    <a:pt x="206" y="285"/>
                  </a:lnTo>
                  <a:lnTo>
                    <a:pt x="211" y="312"/>
                  </a:lnTo>
                  <a:lnTo>
                    <a:pt x="215" y="339"/>
                  </a:lnTo>
                  <a:lnTo>
                    <a:pt x="219" y="366"/>
                  </a:lnTo>
                  <a:lnTo>
                    <a:pt x="222" y="393"/>
                  </a:lnTo>
                  <a:lnTo>
                    <a:pt x="226" y="420"/>
                  </a:lnTo>
                  <a:lnTo>
                    <a:pt x="229" y="448"/>
                  </a:lnTo>
                  <a:lnTo>
                    <a:pt x="232" y="475"/>
                  </a:lnTo>
                  <a:lnTo>
                    <a:pt x="235" y="504"/>
                  </a:lnTo>
                  <a:lnTo>
                    <a:pt x="238" y="531"/>
                  </a:lnTo>
                  <a:lnTo>
                    <a:pt x="240" y="559"/>
                  </a:lnTo>
                  <a:lnTo>
                    <a:pt x="100" y="701"/>
                  </a:lnTo>
                  <a:lnTo>
                    <a:pt x="91" y="664"/>
                  </a:lnTo>
                  <a:lnTo>
                    <a:pt x="82" y="627"/>
                  </a:lnTo>
                  <a:lnTo>
                    <a:pt x="73" y="590"/>
                  </a:lnTo>
                  <a:lnTo>
                    <a:pt x="64" y="552"/>
                  </a:lnTo>
                  <a:lnTo>
                    <a:pt x="56" y="515"/>
                  </a:lnTo>
                  <a:lnTo>
                    <a:pt x="48" y="477"/>
                  </a:lnTo>
                  <a:lnTo>
                    <a:pt x="41" y="438"/>
                  </a:lnTo>
                  <a:lnTo>
                    <a:pt x="34" y="400"/>
                  </a:lnTo>
                  <a:lnTo>
                    <a:pt x="27" y="362"/>
                  </a:lnTo>
                  <a:lnTo>
                    <a:pt x="21" y="323"/>
                  </a:lnTo>
                  <a:lnTo>
                    <a:pt x="16" y="284"/>
                  </a:lnTo>
                  <a:lnTo>
                    <a:pt x="11" y="244"/>
                  </a:lnTo>
                  <a:lnTo>
                    <a:pt x="7" y="204"/>
                  </a:lnTo>
                  <a:lnTo>
                    <a:pt x="4" y="164"/>
                  </a:lnTo>
                  <a:lnTo>
                    <a:pt x="2" y="123"/>
                  </a:lnTo>
                  <a:lnTo>
                    <a:pt x="0" y="82"/>
                  </a:lnTo>
                  <a:lnTo>
                    <a:pt x="3" y="66"/>
                  </a:lnTo>
                  <a:lnTo>
                    <a:pt x="8" y="52"/>
                  </a:lnTo>
                  <a:lnTo>
                    <a:pt x="15" y="41"/>
                  </a:lnTo>
                  <a:lnTo>
                    <a:pt x="23" y="32"/>
                  </a:lnTo>
                  <a:lnTo>
                    <a:pt x="32" y="24"/>
                  </a:lnTo>
                  <a:lnTo>
                    <a:pt x="42" y="15"/>
                  </a:lnTo>
                  <a:lnTo>
                    <a:pt x="52" y="8"/>
                  </a:lnTo>
                  <a:lnTo>
                    <a:pt x="61" y="0"/>
                  </a:lnTo>
                  <a:lnTo>
                    <a:pt x="81" y="2"/>
                  </a:lnTo>
                  <a:lnTo>
                    <a:pt x="98" y="11"/>
                  </a:lnTo>
                  <a:lnTo>
                    <a:pt x="113" y="25"/>
                  </a:lnTo>
                  <a:lnTo>
                    <a:pt x="127" y="42"/>
                  </a:lnTo>
                  <a:lnTo>
                    <a:pt x="138" y="63"/>
                  </a:lnTo>
                  <a:lnTo>
                    <a:pt x="149" y="85"/>
                  </a:lnTo>
                  <a:lnTo>
                    <a:pt x="158" y="109"/>
                  </a:lnTo>
                  <a:lnTo>
                    <a:pt x="166" y="132"/>
                  </a:lnTo>
                  <a:close/>
                </a:path>
              </a:pathLst>
            </a:custGeom>
            <a:solidFill>
              <a:srgbClr val="FFFFFF"/>
            </a:solidFill>
            <a:ln w="9525">
              <a:noFill/>
              <a:round/>
              <a:headEnd/>
              <a:tailEnd/>
            </a:ln>
          </p:spPr>
          <p:txBody>
            <a:bodyPr/>
            <a:lstStyle/>
            <a:p>
              <a:endParaRPr lang="cs-CZ"/>
            </a:p>
          </p:txBody>
        </p:sp>
        <p:sp>
          <p:nvSpPr>
            <p:cNvPr id="136" name="Freeform 140"/>
            <p:cNvSpPr>
              <a:spLocks/>
            </p:cNvSpPr>
            <p:nvPr/>
          </p:nvSpPr>
          <p:spPr bwMode="auto">
            <a:xfrm>
              <a:off x="2059" y="1718"/>
              <a:ext cx="1379" cy="1218"/>
            </a:xfrm>
            <a:custGeom>
              <a:avLst/>
              <a:gdLst/>
              <a:ahLst/>
              <a:cxnLst>
                <a:cxn ang="0">
                  <a:pos x="1311" y="150"/>
                </a:cxn>
                <a:cxn ang="0">
                  <a:pos x="1239" y="69"/>
                </a:cxn>
                <a:cxn ang="0">
                  <a:pos x="1153" y="31"/>
                </a:cxn>
                <a:cxn ang="0">
                  <a:pos x="1057" y="88"/>
                </a:cxn>
                <a:cxn ang="0">
                  <a:pos x="978" y="187"/>
                </a:cxn>
                <a:cxn ang="0">
                  <a:pos x="890" y="482"/>
                </a:cxn>
                <a:cxn ang="0">
                  <a:pos x="866" y="606"/>
                </a:cxn>
                <a:cxn ang="0">
                  <a:pos x="819" y="718"/>
                </a:cxn>
                <a:cxn ang="0">
                  <a:pos x="813" y="817"/>
                </a:cxn>
                <a:cxn ang="0">
                  <a:pos x="832" y="876"/>
                </a:cxn>
                <a:cxn ang="0">
                  <a:pos x="887" y="826"/>
                </a:cxn>
                <a:cxn ang="0">
                  <a:pos x="921" y="928"/>
                </a:cxn>
                <a:cxn ang="0">
                  <a:pos x="947" y="1062"/>
                </a:cxn>
                <a:cxn ang="0">
                  <a:pos x="932" y="1174"/>
                </a:cxn>
                <a:cxn ang="0">
                  <a:pos x="854" y="1180"/>
                </a:cxn>
                <a:cxn ang="0">
                  <a:pos x="820" y="1076"/>
                </a:cxn>
                <a:cxn ang="0">
                  <a:pos x="804" y="959"/>
                </a:cxn>
                <a:cxn ang="0">
                  <a:pos x="770" y="876"/>
                </a:cxn>
                <a:cxn ang="0">
                  <a:pos x="700" y="849"/>
                </a:cxn>
                <a:cxn ang="0">
                  <a:pos x="759" y="792"/>
                </a:cxn>
                <a:cxn ang="0">
                  <a:pos x="752" y="756"/>
                </a:cxn>
                <a:cxn ang="0">
                  <a:pos x="649" y="782"/>
                </a:cxn>
                <a:cxn ang="0">
                  <a:pos x="572" y="694"/>
                </a:cxn>
                <a:cxn ang="0">
                  <a:pos x="511" y="685"/>
                </a:cxn>
                <a:cxn ang="0">
                  <a:pos x="507" y="708"/>
                </a:cxn>
                <a:cxn ang="0">
                  <a:pos x="600" y="746"/>
                </a:cxn>
                <a:cxn ang="0">
                  <a:pos x="539" y="738"/>
                </a:cxn>
                <a:cxn ang="0">
                  <a:pos x="516" y="765"/>
                </a:cxn>
                <a:cxn ang="0">
                  <a:pos x="572" y="789"/>
                </a:cxn>
                <a:cxn ang="0">
                  <a:pos x="644" y="815"/>
                </a:cxn>
                <a:cxn ang="0">
                  <a:pos x="595" y="844"/>
                </a:cxn>
                <a:cxn ang="0">
                  <a:pos x="533" y="896"/>
                </a:cxn>
                <a:cxn ang="0">
                  <a:pos x="485" y="957"/>
                </a:cxn>
                <a:cxn ang="0">
                  <a:pos x="475" y="1045"/>
                </a:cxn>
                <a:cxn ang="0">
                  <a:pos x="471" y="1133"/>
                </a:cxn>
                <a:cxn ang="0">
                  <a:pos x="349" y="1062"/>
                </a:cxn>
                <a:cxn ang="0">
                  <a:pos x="324" y="914"/>
                </a:cxn>
                <a:cxn ang="0">
                  <a:pos x="380" y="778"/>
                </a:cxn>
                <a:cxn ang="0">
                  <a:pos x="360" y="766"/>
                </a:cxn>
                <a:cxn ang="0">
                  <a:pos x="332" y="693"/>
                </a:cxn>
                <a:cxn ang="0">
                  <a:pos x="500" y="461"/>
                </a:cxn>
                <a:cxn ang="0">
                  <a:pos x="682" y="264"/>
                </a:cxn>
                <a:cxn ang="0">
                  <a:pos x="695" y="220"/>
                </a:cxn>
                <a:cxn ang="0">
                  <a:pos x="507" y="420"/>
                </a:cxn>
                <a:cxn ang="0">
                  <a:pos x="338" y="653"/>
                </a:cxn>
                <a:cxn ang="0">
                  <a:pos x="309" y="839"/>
                </a:cxn>
                <a:cxn ang="0">
                  <a:pos x="301" y="1011"/>
                </a:cxn>
                <a:cxn ang="0">
                  <a:pos x="379" y="1153"/>
                </a:cxn>
                <a:cxn ang="0">
                  <a:pos x="458" y="1202"/>
                </a:cxn>
                <a:cxn ang="0">
                  <a:pos x="487" y="1197"/>
                </a:cxn>
                <a:cxn ang="0">
                  <a:pos x="485" y="1217"/>
                </a:cxn>
                <a:cxn ang="0">
                  <a:pos x="318" y="1212"/>
                </a:cxn>
                <a:cxn ang="0">
                  <a:pos x="157" y="1214"/>
                </a:cxn>
                <a:cxn ang="0">
                  <a:pos x="22" y="810"/>
                </a:cxn>
                <a:cxn ang="0">
                  <a:pos x="175" y="600"/>
                </a:cxn>
                <a:cxn ang="0">
                  <a:pos x="350" y="427"/>
                </a:cxn>
                <a:cxn ang="0">
                  <a:pos x="507" y="289"/>
                </a:cxn>
                <a:cxn ang="0">
                  <a:pos x="646" y="176"/>
                </a:cxn>
                <a:cxn ang="0">
                  <a:pos x="789" y="85"/>
                </a:cxn>
                <a:cxn ang="0">
                  <a:pos x="926" y="28"/>
                </a:cxn>
                <a:cxn ang="0">
                  <a:pos x="1068" y="9"/>
                </a:cxn>
                <a:cxn ang="0">
                  <a:pos x="1242" y="2"/>
                </a:cxn>
              </a:cxnLst>
              <a:rect l="0" t="0" r="r" b="b"/>
              <a:pathLst>
                <a:path w="1379" h="1218">
                  <a:moveTo>
                    <a:pt x="1379" y="144"/>
                  </a:moveTo>
                  <a:lnTo>
                    <a:pt x="1364" y="156"/>
                  </a:lnTo>
                  <a:lnTo>
                    <a:pt x="1350" y="161"/>
                  </a:lnTo>
                  <a:lnTo>
                    <a:pt x="1336" y="161"/>
                  </a:lnTo>
                  <a:lnTo>
                    <a:pt x="1323" y="159"/>
                  </a:lnTo>
                  <a:lnTo>
                    <a:pt x="1311" y="150"/>
                  </a:lnTo>
                  <a:lnTo>
                    <a:pt x="1299" y="140"/>
                  </a:lnTo>
                  <a:lnTo>
                    <a:pt x="1287" y="127"/>
                  </a:lnTo>
                  <a:lnTo>
                    <a:pt x="1275" y="113"/>
                  </a:lnTo>
                  <a:lnTo>
                    <a:pt x="1263" y="99"/>
                  </a:lnTo>
                  <a:lnTo>
                    <a:pt x="1251" y="83"/>
                  </a:lnTo>
                  <a:lnTo>
                    <a:pt x="1239" y="69"/>
                  </a:lnTo>
                  <a:lnTo>
                    <a:pt x="1227" y="56"/>
                  </a:lnTo>
                  <a:lnTo>
                    <a:pt x="1214" y="45"/>
                  </a:lnTo>
                  <a:lnTo>
                    <a:pt x="1200" y="36"/>
                  </a:lnTo>
                  <a:lnTo>
                    <a:pt x="1186" y="31"/>
                  </a:lnTo>
                  <a:lnTo>
                    <a:pt x="1171" y="29"/>
                  </a:lnTo>
                  <a:lnTo>
                    <a:pt x="1153" y="31"/>
                  </a:lnTo>
                  <a:lnTo>
                    <a:pt x="1135" y="36"/>
                  </a:lnTo>
                  <a:lnTo>
                    <a:pt x="1118" y="42"/>
                  </a:lnTo>
                  <a:lnTo>
                    <a:pt x="1101" y="52"/>
                  </a:lnTo>
                  <a:lnTo>
                    <a:pt x="1086" y="62"/>
                  </a:lnTo>
                  <a:lnTo>
                    <a:pt x="1071" y="75"/>
                  </a:lnTo>
                  <a:lnTo>
                    <a:pt x="1057" y="88"/>
                  </a:lnTo>
                  <a:lnTo>
                    <a:pt x="1043" y="103"/>
                  </a:lnTo>
                  <a:lnTo>
                    <a:pt x="1029" y="119"/>
                  </a:lnTo>
                  <a:lnTo>
                    <a:pt x="1016" y="134"/>
                  </a:lnTo>
                  <a:lnTo>
                    <a:pt x="1003" y="151"/>
                  </a:lnTo>
                  <a:lnTo>
                    <a:pt x="991" y="170"/>
                  </a:lnTo>
                  <a:lnTo>
                    <a:pt x="978" y="187"/>
                  </a:lnTo>
                  <a:lnTo>
                    <a:pt x="966" y="204"/>
                  </a:lnTo>
                  <a:lnTo>
                    <a:pt x="955" y="221"/>
                  </a:lnTo>
                  <a:lnTo>
                    <a:pt x="943" y="238"/>
                  </a:lnTo>
                  <a:lnTo>
                    <a:pt x="887" y="435"/>
                  </a:lnTo>
                  <a:lnTo>
                    <a:pt x="889" y="460"/>
                  </a:lnTo>
                  <a:lnTo>
                    <a:pt x="890" y="482"/>
                  </a:lnTo>
                  <a:lnTo>
                    <a:pt x="889" y="505"/>
                  </a:lnTo>
                  <a:lnTo>
                    <a:pt x="886" y="526"/>
                  </a:lnTo>
                  <a:lnTo>
                    <a:pt x="883" y="546"/>
                  </a:lnTo>
                  <a:lnTo>
                    <a:pt x="878" y="568"/>
                  </a:lnTo>
                  <a:lnTo>
                    <a:pt x="872" y="587"/>
                  </a:lnTo>
                  <a:lnTo>
                    <a:pt x="866" y="606"/>
                  </a:lnTo>
                  <a:lnTo>
                    <a:pt x="859" y="626"/>
                  </a:lnTo>
                  <a:lnTo>
                    <a:pt x="851" y="644"/>
                  </a:lnTo>
                  <a:lnTo>
                    <a:pt x="843" y="663"/>
                  </a:lnTo>
                  <a:lnTo>
                    <a:pt x="834" y="681"/>
                  </a:lnTo>
                  <a:lnTo>
                    <a:pt x="826" y="700"/>
                  </a:lnTo>
                  <a:lnTo>
                    <a:pt x="819" y="718"/>
                  </a:lnTo>
                  <a:lnTo>
                    <a:pt x="811" y="737"/>
                  </a:lnTo>
                  <a:lnTo>
                    <a:pt x="804" y="755"/>
                  </a:lnTo>
                  <a:lnTo>
                    <a:pt x="806" y="771"/>
                  </a:lnTo>
                  <a:lnTo>
                    <a:pt x="808" y="786"/>
                  </a:lnTo>
                  <a:lnTo>
                    <a:pt x="811" y="802"/>
                  </a:lnTo>
                  <a:lnTo>
                    <a:pt x="813" y="817"/>
                  </a:lnTo>
                  <a:lnTo>
                    <a:pt x="815" y="833"/>
                  </a:lnTo>
                  <a:lnTo>
                    <a:pt x="817" y="849"/>
                  </a:lnTo>
                  <a:lnTo>
                    <a:pt x="818" y="864"/>
                  </a:lnTo>
                  <a:lnTo>
                    <a:pt x="818" y="879"/>
                  </a:lnTo>
                  <a:lnTo>
                    <a:pt x="825" y="887"/>
                  </a:lnTo>
                  <a:lnTo>
                    <a:pt x="832" y="876"/>
                  </a:lnTo>
                  <a:lnTo>
                    <a:pt x="841" y="866"/>
                  </a:lnTo>
                  <a:lnTo>
                    <a:pt x="849" y="856"/>
                  </a:lnTo>
                  <a:lnTo>
                    <a:pt x="859" y="847"/>
                  </a:lnTo>
                  <a:lnTo>
                    <a:pt x="868" y="840"/>
                  </a:lnTo>
                  <a:lnTo>
                    <a:pt x="878" y="832"/>
                  </a:lnTo>
                  <a:lnTo>
                    <a:pt x="887" y="826"/>
                  </a:lnTo>
                  <a:lnTo>
                    <a:pt x="897" y="819"/>
                  </a:lnTo>
                  <a:lnTo>
                    <a:pt x="901" y="840"/>
                  </a:lnTo>
                  <a:lnTo>
                    <a:pt x="906" y="863"/>
                  </a:lnTo>
                  <a:lnTo>
                    <a:pt x="911" y="884"/>
                  </a:lnTo>
                  <a:lnTo>
                    <a:pt x="916" y="907"/>
                  </a:lnTo>
                  <a:lnTo>
                    <a:pt x="921" y="928"/>
                  </a:lnTo>
                  <a:lnTo>
                    <a:pt x="926" y="951"/>
                  </a:lnTo>
                  <a:lnTo>
                    <a:pt x="932" y="974"/>
                  </a:lnTo>
                  <a:lnTo>
                    <a:pt x="936" y="995"/>
                  </a:lnTo>
                  <a:lnTo>
                    <a:pt x="940" y="1018"/>
                  </a:lnTo>
                  <a:lnTo>
                    <a:pt x="944" y="1040"/>
                  </a:lnTo>
                  <a:lnTo>
                    <a:pt x="947" y="1062"/>
                  </a:lnTo>
                  <a:lnTo>
                    <a:pt x="949" y="1084"/>
                  </a:lnTo>
                  <a:lnTo>
                    <a:pt x="950" y="1106"/>
                  </a:lnTo>
                  <a:lnTo>
                    <a:pt x="949" y="1128"/>
                  </a:lnTo>
                  <a:lnTo>
                    <a:pt x="947" y="1150"/>
                  </a:lnTo>
                  <a:lnTo>
                    <a:pt x="944" y="1171"/>
                  </a:lnTo>
                  <a:lnTo>
                    <a:pt x="932" y="1174"/>
                  </a:lnTo>
                  <a:lnTo>
                    <a:pt x="919" y="1175"/>
                  </a:lnTo>
                  <a:lnTo>
                    <a:pt x="906" y="1175"/>
                  </a:lnTo>
                  <a:lnTo>
                    <a:pt x="893" y="1174"/>
                  </a:lnTo>
                  <a:lnTo>
                    <a:pt x="880" y="1174"/>
                  </a:lnTo>
                  <a:lnTo>
                    <a:pt x="867" y="1175"/>
                  </a:lnTo>
                  <a:lnTo>
                    <a:pt x="854" y="1180"/>
                  </a:lnTo>
                  <a:lnTo>
                    <a:pt x="843" y="1188"/>
                  </a:lnTo>
                  <a:lnTo>
                    <a:pt x="838" y="1165"/>
                  </a:lnTo>
                  <a:lnTo>
                    <a:pt x="833" y="1143"/>
                  </a:lnTo>
                  <a:lnTo>
                    <a:pt x="829" y="1121"/>
                  </a:lnTo>
                  <a:lnTo>
                    <a:pt x="824" y="1099"/>
                  </a:lnTo>
                  <a:lnTo>
                    <a:pt x="820" y="1076"/>
                  </a:lnTo>
                  <a:lnTo>
                    <a:pt x="814" y="1053"/>
                  </a:lnTo>
                  <a:lnTo>
                    <a:pt x="809" y="1032"/>
                  </a:lnTo>
                  <a:lnTo>
                    <a:pt x="802" y="1011"/>
                  </a:lnTo>
                  <a:lnTo>
                    <a:pt x="805" y="994"/>
                  </a:lnTo>
                  <a:lnTo>
                    <a:pt x="805" y="977"/>
                  </a:lnTo>
                  <a:lnTo>
                    <a:pt x="804" y="959"/>
                  </a:lnTo>
                  <a:lnTo>
                    <a:pt x="801" y="942"/>
                  </a:lnTo>
                  <a:lnTo>
                    <a:pt x="797" y="927"/>
                  </a:lnTo>
                  <a:lnTo>
                    <a:pt x="792" y="911"/>
                  </a:lnTo>
                  <a:lnTo>
                    <a:pt x="787" y="896"/>
                  </a:lnTo>
                  <a:lnTo>
                    <a:pt x="781" y="881"/>
                  </a:lnTo>
                  <a:lnTo>
                    <a:pt x="770" y="876"/>
                  </a:lnTo>
                  <a:lnTo>
                    <a:pt x="759" y="870"/>
                  </a:lnTo>
                  <a:lnTo>
                    <a:pt x="748" y="866"/>
                  </a:lnTo>
                  <a:lnTo>
                    <a:pt x="736" y="862"/>
                  </a:lnTo>
                  <a:lnTo>
                    <a:pt x="724" y="857"/>
                  </a:lnTo>
                  <a:lnTo>
                    <a:pt x="712" y="853"/>
                  </a:lnTo>
                  <a:lnTo>
                    <a:pt x="700" y="849"/>
                  </a:lnTo>
                  <a:lnTo>
                    <a:pt x="688" y="844"/>
                  </a:lnTo>
                  <a:lnTo>
                    <a:pt x="702" y="837"/>
                  </a:lnTo>
                  <a:lnTo>
                    <a:pt x="716" y="829"/>
                  </a:lnTo>
                  <a:lnTo>
                    <a:pt x="731" y="817"/>
                  </a:lnTo>
                  <a:lnTo>
                    <a:pt x="746" y="806"/>
                  </a:lnTo>
                  <a:lnTo>
                    <a:pt x="759" y="792"/>
                  </a:lnTo>
                  <a:lnTo>
                    <a:pt x="771" y="776"/>
                  </a:lnTo>
                  <a:lnTo>
                    <a:pt x="781" y="758"/>
                  </a:lnTo>
                  <a:lnTo>
                    <a:pt x="788" y="737"/>
                  </a:lnTo>
                  <a:lnTo>
                    <a:pt x="783" y="729"/>
                  </a:lnTo>
                  <a:lnTo>
                    <a:pt x="768" y="742"/>
                  </a:lnTo>
                  <a:lnTo>
                    <a:pt x="752" y="756"/>
                  </a:lnTo>
                  <a:lnTo>
                    <a:pt x="735" y="769"/>
                  </a:lnTo>
                  <a:lnTo>
                    <a:pt x="718" y="779"/>
                  </a:lnTo>
                  <a:lnTo>
                    <a:pt x="701" y="788"/>
                  </a:lnTo>
                  <a:lnTo>
                    <a:pt x="683" y="792"/>
                  </a:lnTo>
                  <a:lnTo>
                    <a:pt x="666" y="791"/>
                  </a:lnTo>
                  <a:lnTo>
                    <a:pt x="649" y="782"/>
                  </a:lnTo>
                  <a:lnTo>
                    <a:pt x="641" y="762"/>
                  </a:lnTo>
                  <a:lnTo>
                    <a:pt x="631" y="744"/>
                  </a:lnTo>
                  <a:lnTo>
                    <a:pt x="619" y="728"/>
                  </a:lnTo>
                  <a:lnTo>
                    <a:pt x="604" y="714"/>
                  </a:lnTo>
                  <a:lnTo>
                    <a:pt x="589" y="702"/>
                  </a:lnTo>
                  <a:lnTo>
                    <a:pt x="572" y="694"/>
                  </a:lnTo>
                  <a:lnTo>
                    <a:pt x="555" y="687"/>
                  </a:lnTo>
                  <a:lnTo>
                    <a:pt x="537" y="684"/>
                  </a:lnTo>
                  <a:lnTo>
                    <a:pt x="530" y="684"/>
                  </a:lnTo>
                  <a:lnTo>
                    <a:pt x="524" y="684"/>
                  </a:lnTo>
                  <a:lnTo>
                    <a:pt x="517" y="684"/>
                  </a:lnTo>
                  <a:lnTo>
                    <a:pt x="511" y="685"/>
                  </a:lnTo>
                  <a:lnTo>
                    <a:pt x="505" y="687"/>
                  </a:lnTo>
                  <a:lnTo>
                    <a:pt x="499" y="691"/>
                  </a:lnTo>
                  <a:lnTo>
                    <a:pt x="494" y="695"/>
                  </a:lnTo>
                  <a:lnTo>
                    <a:pt x="490" y="702"/>
                  </a:lnTo>
                  <a:lnTo>
                    <a:pt x="490" y="707"/>
                  </a:lnTo>
                  <a:lnTo>
                    <a:pt x="507" y="708"/>
                  </a:lnTo>
                  <a:lnTo>
                    <a:pt x="524" y="710"/>
                  </a:lnTo>
                  <a:lnTo>
                    <a:pt x="540" y="714"/>
                  </a:lnTo>
                  <a:lnTo>
                    <a:pt x="557" y="718"/>
                  </a:lnTo>
                  <a:lnTo>
                    <a:pt x="572" y="725"/>
                  </a:lnTo>
                  <a:lnTo>
                    <a:pt x="587" y="734"/>
                  </a:lnTo>
                  <a:lnTo>
                    <a:pt x="600" y="746"/>
                  </a:lnTo>
                  <a:lnTo>
                    <a:pt x="613" y="762"/>
                  </a:lnTo>
                  <a:lnTo>
                    <a:pt x="596" y="765"/>
                  </a:lnTo>
                  <a:lnTo>
                    <a:pt x="581" y="761"/>
                  </a:lnTo>
                  <a:lnTo>
                    <a:pt x="566" y="754"/>
                  </a:lnTo>
                  <a:lnTo>
                    <a:pt x="553" y="745"/>
                  </a:lnTo>
                  <a:lnTo>
                    <a:pt x="539" y="738"/>
                  </a:lnTo>
                  <a:lnTo>
                    <a:pt x="525" y="734"/>
                  </a:lnTo>
                  <a:lnTo>
                    <a:pt x="511" y="735"/>
                  </a:lnTo>
                  <a:lnTo>
                    <a:pt x="496" y="744"/>
                  </a:lnTo>
                  <a:lnTo>
                    <a:pt x="501" y="755"/>
                  </a:lnTo>
                  <a:lnTo>
                    <a:pt x="508" y="761"/>
                  </a:lnTo>
                  <a:lnTo>
                    <a:pt x="516" y="765"/>
                  </a:lnTo>
                  <a:lnTo>
                    <a:pt x="525" y="766"/>
                  </a:lnTo>
                  <a:lnTo>
                    <a:pt x="535" y="768"/>
                  </a:lnTo>
                  <a:lnTo>
                    <a:pt x="544" y="772"/>
                  </a:lnTo>
                  <a:lnTo>
                    <a:pt x="553" y="778"/>
                  </a:lnTo>
                  <a:lnTo>
                    <a:pt x="560" y="789"/>
                  </a:lnTo>
                  <a:lnTo>
                    <a:pt x="572" y="789"/>
                  </a:lnTo>
                  <a:lnTo>
                    <a:pt x="585" y="789"/>
                  </a:lnTo>
                  <a:lnTo>
                    <a:pt x="597" y="791"/>
                  </a:lnTo>
                  <a:lnTo>
                    <a:pt x="610" y="793"/>
                  </a:lnTo>
                  <a:lnTo>
                    <a:pt x="622" y="799"/>
                  </a:lnTo>
                  <a:lnTo>
                    <a:pt x="634" y="806"/>
                  </a:lnTo>
                  <a:lnTo>
                    <a:pt x="644" y="815"/>
                  </a:lnTo>
                  <a:lnTo>
                    <a:pt x="653" y="826"/>
                  </a:lnTo>
                  <a:lnTo>
                    <a:pt x="641" y="827"/>
                  </a:lnTo>
                  <a:lnTo>
                    <a:pt x="629" y="829"/>
                  </a:lnTo>
                  <a:lnTo>
                    <a:pt x="617" y="833"/>
                  </a:lnTo>
                  <a:lnTo>
                    <a:pt x="606" y="839"/>
                  </a:lnTo>
                  <a:lnTo>
                    <a:pt x="595" y="844"/>
                  </a:lnTo>
                  <a:lnTo>
                    <a:pt x="585" y="852"/>
                  </a:lnTo>
                  <a:lnTo>
                    <a:pt x="574" y="859"/>
                  </a:lnTo>
                  <a:lnTo>
                    <a:pt x="564" y="867"/>
                  </a:lnTo>
                  <a:lnTo>
                    <a:pt x="554" y="877"/>
                  </a:lnTo>
                  <a:lnTo>
                    <a:pt x="543" y="886"/>
                  </a:lnTo>
                  <a:lnTo>
                    <a:pt x="533" y="896"/>
                  </a:lnTo>
                  <a:lnTo>
                    <a:pt x="524" y="906"/>
                  </a:lnTo>
                  <a:lnTo>
                    <a:pt x="514" y="915"/>
                  </a:lnTo>
                  <a:lnTo>
                    <a:pt x="505" y="924"/>
                  </a:lnTo>
                  <a:lnTo>
                    <a:pt x="495" y="934"/>
                  </a:lnTo>
                  <a:lnTo>
                    <a:pt x="486" y="942"/>
                  </a:lnTo>
                  <a:lnTo>
                    <a:pt x="485" y="957"/>
                  </a:lnTo>
                  <a:lnTo>
                    <a:pt x="484" y="971"/>
                  </a:lnTo>
                  <a:lnTo>
                    <a:pt x="482" y="986"/>
                  </a:lnTo>
                  <a:lnTo>
                    <a:pt x="481" y="1001"/>
                  </a:lnTo>
                  <a:lnTo>
                    <a:pt x="479" y="1015"/>
                  </a:lnTo>
                  <a:lnTo>
                    <a:pt x="477" y="1030"/>
                  </a:lnTo>
                  <a:lnTo>
                    <a:pt x="475" y="1045"/>
                  </a:lnTo>
                  <a:lnTo>
                    <a:pt x="473" y="1059"/>
                  </a:lnTo>
                  <a:lnTo>
                    <a:pt x="472" y="1075"/>
                  </a:lnTo>
                  <a:lnTo>
                    <a:pt x="471" y="1089"/>
                  </a:lnTo>
                  <a:lnTo>
                    <a:pt x="470" y="1103"/>
                  </a:lnTo>
                  <a:lnTo>
                    <a:pt x="470" y="1119"/>
                  </a:lnTo>
                  <a:lnTo>
                    <a:pt x="471" y="1133"/>
                  </a:lnTo>
                  <a:lnTo>
                    <a:pt x="473" y="1147"/>
                  </a:lnTo>
                  <a:lnTo>
                    <a:pt x="475" y="1161"/>
                  </a:lnTo>
                  <a:lnTo>
                    <a:pt x="479" y="1175"/>
                  </a:lnTo>
                  <a:lnTo>
                    <a:pt x="366" y="1109"/>
                  </a:lnTo>
                  <a:lnTo>
                    <a:pt x="359" y="1084"/>
                  </a:lnTo>
                  <a:lnTo>
                    <a:pt x="349" y="1062"/>
                  </a:lnTo>
                  <a:lnTo>
                    <a:pt x="337" y="1040"/>
                  </a:lnTo>
                  <a:lnTo>
                    <a:pt x="327" y="1018"/>
                  </a:lnTo>
                  <a:lnTo>
                    <a:pt x="318" y="994"/>
                  </a:lnTo>
                  <a:lnTo>
                    <a:pt x="314" y="969"/>
                  </a:lnTo>
                  <a:lnTo>
                    <a:pt x="315" y="942"/>
                  </a:lnTo>
                  <a:lnTo>
                    <a:pt x="324" y="914"/>
                  </a:lnTo>
                  <a:lnTo>
                    <a:pt x="334" y="893"/>
                  </a:lnTo>
                  <a:lnTo>
                    <a:pt x="344" y="870"/>
                  </a:lnTo>
                  <a:lnTo>
                    <a:pt x="353" y="847"/>
                  </a:lnTo>
                  <a:lnTo>
                    <a:pt x="363" y="825"/>
                  </a:lnTo>
                  <a:lnTo>
                    <a:pt x="372" y="802"/>
                  </a:lnTo>
                  <a:lnTo>
                    <a:pt x="380" y="778"/>
                  </a:lnTo>
                  <a:lnTo>
                    <a:pt x="388" y="755"/>
                  </a:lnTo>
                  <a:lnTo>
                    <a:pt x="396" y="731"/>
                  </a:lnTo>
                  <a:lnTo>
                    <a:pt x="383" y="732"/>
                  </a:lnTo>
                  <a:lnTo>
                    <a:pt x="373" y="739"/>
                  </a:lnTo>
                  <a:lnTo>
                    <a:pt x="366" y="752"/>
                  </a:lnTo>
                  <a:lnTo>
                    <a:pt x="360" y="766"/>
                  </a:lnTo>
                  <a:lnTo>
                    <a:pt x="354" y="785"/>
                  </a:lnTo>
                  <a:lnTo>
                    <a:pt x="349" y="802"/>
                  </a:lnTo>
                  <a:lnTo>
                    <a:pt x="343" y="819"/>
                  </a:lnTo>
                  <a:lnTo>
                    <a:pt x="335" y="833"/>
                  </a:lnTo>
                  <a:lnTo>
                    <a:pt x="306" y="734"/>
                  </a:lnTo>
                  <a:lnTo>
                    <a:pt x="332" y="693"/>
                  </a:lnTo>
                  <a:lnTo>
                    <a:pt x="359" y="651"/>
                  </a:lnTo>
                  <a:lnTo>
                    <a:pt x="386" y="612"/>
                  </a:lnTo>
                  <a:lnTo>
                    <a:pt x="414" y="573"/>
                  </a:lnTo>
                  <a:lnTo>
                    <a:pt x="442" y="535"/>
                  </a:lnTo>
                  <a:lnTo>
                    <a:pt x="471" y="497"/>
                  </a:lnTo>
                  <a:lnTo>
                    <a:pt x="500" y="461"/>
                  </a:lnTo>
                  <a:lnTo>
                    <a:pt x="529" y="426"/>
                  </a:lnTo>
                  <a:lnTo>
                    <a:pt x="560" y="391"/>
                  </a:lnTo>
                  <a:lnTo>
                    <a:pt x="590" y="357"/>
                  </a:lnTo>
                  <a:lnTo>
                    <a:pt x="621" y="326"/>
                  </a:lnTo>
                  <a:lnTo>
                    <a:pt x="651" y="295"/>
                  </a:lnTo>
                  <a:lnTo>
                    <a:pt x="682" y="264"/>
                  </a:lnTo>
                  <a:lnTo>
                    <a:pt x="713" y="235"/>
                  </a:lnTo>
                  <a:lnTo>
                    <a:pt x="745" y="208"/>
                  </a:lnTo>
                  <a:lnTo>
                    <a:pt x="776" y="181"/>
                  </a:lnTo>
                  <a:lnTo>
                    <a:pt x="760" y="167"/>
                  </a:lnTo>
                  <a:lnTo>
                    <a:pt x="727" y="193"/>
                  </a:lnTo>
                  <a:lnTo>
                    <a:pt x="695" y="220"/>
                  </a:lnTo>
                  <a:lnTo>
                    <a:pt x="663" y="249"/>
                  </a:lnTo>
                  <a:lnTo>
                    <a:pt x="631" y="281"/>
                  </a:lnTo>
                  <a:lnTo>
                    <a:pt x="599" y="313"/>
                  </a:lnTo>
                  <a:lnTo>
                    <a:pt x="569" y="347"/>
                  </a:lnTo>
                  <a:lnTo>
                    <a:pt x="537" y="383"/>
                  </a:lnTo>
                  <a:lnTo>
                    <a:pt x="507" y="420"/>
                  </a:lnTo>
                  <a:lnTo>
                    <a:pt x="478" y="457"/>
                  </a:lnTo>
                  <a:lnTo>
                    <a:pt x="449" y="495"/>
                  </a:lnTo>
                  <a:lnTo>
                    <a:pt x="420" y="533"/>
                  </a:lnTo>
                  <a:lnTo>
                    <a:pt x="392" y="573"/>
                  </a:lnTo>
                  <a:lnTo>
                    <a:pt x="365" y="613"/>
                  </a:lnTo>
                  <a:lnTo>
                    <a:pt x="338" y="653"/>
                  </a:lnTo>
                  <a:lnTo>
                    <a:pt x="312" y="693"/>
                  </a:lnTo>
                  <a:lnTo>
                    <a:pt x="286" y="732"/>
                  </a:lnTo>
                  <a:lnTo>
                    <a:pt x="295" y="756"/>
                  </a:lnTo>
                  <a:lnTo>
                    <a:pt x="301" y="783"/>
                  </a:lnTo>
                  <a:lnTo>
                    <a:pt x="306" y="810"/>
                  </a:lnTo>
                  <a:lnTo>
                    <a:pt x="309" y="839"/>
                  </a:lnTo>
                  <a:lnTo>
                    <a:pt x="309" y="867"/>
                  </a:lnTo>
                  <a:lnTo>
                    <a:pt x="307" y="896"/>
                  </a:lnTo>
                  <a:lnTo>
                    <a:pt x="302" y="923"/>
                  </a:lnTo>
                  <a:lnTo>
                    <a:pt x="295" y="950"/>
                  </a:lnTo>
                  <a:lnTo>
                    <a:pt x="296" y="981"/>
                  </a:lnTo>
                  <a:lnTo>
                    <a:pt x="301" y="1011"/>
                  </a:lnTo>
                  <a:lnTo>
                    <a:pt x="310" y="1038"/>
                  </a:lnTo>
                  <a:lnTo>
                    <a:pt x="321" y="1065"/>
                  </a:lnTo>
                  <a:lnTo>
                    <a:pt x="334" y="1089"/>
                  </a:lnTo>
                  <a:lnTo>
                    <a:pt x="349" y="1111"/>
                  </a:lnTo>
                  <a:lnTo>
                    <a:pt x="364" y="1133"/>
                  </a:lnTo>
                  <a:lnTo>
                    <a:pt x="379" y="1153"/>
                  </a:lnTo>
                  <a:lnTo>
                    <a:pt x="392" y="1163"/>
                  </a:lnTo>
                  <a:lnTo>
                    <a:pt x="404" y="1171"/>
                  </a:lnTo>
                  <a:lnTo>
                    <a:pt x="418" y="1180"/>
                  </a:lnTo>
                  <a:lnTo>
                    <a:pt x="431" y="1188"/>
                  </a:lnTo>
                  <a:lnTo>
                    <a:pt x="444" y="1195"/>
                  </a:lnTo>
                  <a:lnTo>
                    <a:pt x="458" y="1202"/>
                  </a:lnTo>
                  <a:lnTo>
                    <a:pt x="471" y="1209"/>
                  </a:lnTo>
                  <a:lnTo>
                    <a:pt x="485" y="1217"/>
                  </a:lnTo>
                  <a:lnTo>
                    <a:pt x="484" y="1212"/>
                  </a:lnTo>
                  <a:lnTo>
                    <a:pt x="485" y="1207"/>
                  </a:lnTo>
                  <a:lnTo>
                    <a:pt x="486" y="1202"/>
                  </a:lnTo>
                  <a:lnTo>
                    <a:pt x="487" y="1197"/>
                  </a:lnTo>
                  <a:lnTo>
                    <a:pt x="488" y="1190"/>
                  </a:lnTo>
                  <a:lnTo>
                    <a:pt x="490" y="1184"/>
                  </a:lnTo>
                  <a:lnTo>
                    <a:pt x="490" y="1177"/>
                  </a:lnTo>
                  <a:lnTo>
                    <a:pt x="489" y="1170"/>
                  </a:lnTo>
                  <a:lnTo>
                    <a:pt x="514" y="1218"/>
                  </a:lnTo>
                  <a:lnTo>
                    <a:pt x="485" y="1217"/>
                  </a:lnTo>
                  <a:lnTo>
                    <a:pt x="457" y="1215"/>
                  </a:lnTo>
                  <a:lnTo>
                    <a:pt x="428" y="1214"/>
                  </a:lnTo>
                  <a:lnTo>
                    <a:pt x="400" y="1214"/>
                  </a:lnTo>
                  <a:lnTo>
                    <a:pt x="373" y="1214"/>
                  </a:lnTo>
                  <a:lnTo>
                    <a:pt x="345" y="1212"/>
                  </a:lnTo>
                  <a:lnTo>
                    <a:pt x="318" y="1212"/>
                  </a:lnTo>
                  <a:lnTo>
                    <a:pt x="291" y="1212"/>
                  </a:lnTo>
                  <a:lnTo>
                    <a:pt x="264" y="1212"/>
                  </a:lnTo>
                  <a:lnTo>
                    <a:pt x="236" y="1212"/>
                  </a:lnTo>
                  <a:lnTo>
                    <a:pt x="210" y="1212"/>
                  </a:lnTo>
                  <a:lnTo>
                    <a:pt x="183" y="1214"/>
                  </a:lnTo>
                  <a:lnTo>
                    <a:pt x="157" y="1214"/>
                  </a:lnTo>
                  <a:lnTo>
                    <a:pt x="130" y="1214"/>
                  </a:lnTo>
                  <a:lnTo>
                    <a:pt x="104" y="1214"/>
                  </a:lnTo>
                  <a:lnTo>
                    <a:pt x="77" y="1214"/>
                  </a:lnTo>
                  <a:lnTo>
                    <a:pt x="62" y="857"/>
                  </a:lnTo>
                  <a:lnTo>
                    <a:pt x="0" y="852"/>
                  </a:lnTo>
                  <a:lnTo>
                    <a:pt x="22" y="810"/>
                  </a:lnTo>
                  <a:lnTo>
                    <a:pt x="44" y="771"/>
                  </a:lnTo>
                  <a:lnTo>
                    <a:pt x="69" y="734"/>
                  </a:lnTo>
                  <a:lnTo>
                    <a:pt x="94" y="698"/>
                  </a:lnTo>
                  <a:lnTo>
                    <a:pt x="120" y="664"/>
                  </a:lnTo>
                  <a:lnTo>
                    <a:pt x="147" y="631"/>
                  </a:lnTo>
                  <a:lnTo>
                    <a:pt x="175" y="600"/>
                  </a:lnTo>
                  <a:lnTo>
                    <a:pt x="203" y="570"/>
                  </a:lnTo>
                  <a:lnTo>
                    <a:pt x="232" y="542"/>
                  </a:lnTo>
                  <a:lnTo>
                    <a:pt x="262" y="512"/>
                  </a:lnTo>
                  <a:lnTo>
                    <a:pt x="291" y="484"/>
                  </a:lnTo>
                  <a:lnTo>
                    <a:pt x="320" y="455"/>
                  </a:lnTo>
                  <a:lnTo>
                    <a:pt x="350" y="427"/>
                  </a:lnTo>
                  <a:lnTo>
                    <a:pt x="379" y="399"/>
                  </a:lnTo>
                  <a:lnTo>
                    <a:pt x="408" y="369"/>
                  </a:lnTo>
                  <a:lnTo>
                    <a:pt x="436" y="339"/>
                  </a:lnTo>
                  <a:lnTo>
                    <a:pt x="460" y="323"/>
                  </a:lnTo>
                  <a:lnTo>
                    <a:pt x="484" y="306"/>
                  </a:lnTo>
                  <a:lnTo>
                    <a:pt x="507" y="289"/>
                  </a:lnTo>
                  <a:lnTo>
                    <a:pt x="530" y="271"/>
                  </a:lnTo>
                  <a:lnTo>
                    <a:pt x="554" y="252"/>
                  </a:lnTo>
                  <a:lnTo>
                    <a:pt x="577" y="232"/>
                  </a:lnTo>
                  <a:lnTo>
                    <a:pt x="600" y="214"/>
                  </a:lnTo>
                  <a:lnTo>
                    <a:pt x="623" y="194"/>
                  </a:lnTo>
                  <a:lnTo>
                    <a:pt x="646" y="176"/>
                  </a:lnTo>
                  <a:lnTo>
                    <a:pt x="669" y="157"/>
                  </a:lnTo>
                  <a:lnTo>
                    <a:pt x="692" y="140"/>
                  </a:lnTo>
                  <a:lnTo>
                    <a:pt x="716" y="123"/>
                  </a:lnTo>
                  <a:lnTo>
                    <a:pt x="740" y="109"/>
                  </a:lnTo>
                  <a:lnTo>
                    <a:pt x="764" y="96"/>
                  </a:lnTo>
                  <a:lnTo>
                    <a:pt x="789" y="85"/>
                  </a:lnTo>
                  <a:lnTo>
                    <a:pt x="815" y="75"/>
                  </a:lnTo>
                  <a:lnTo>
                    <a:pt x="837" y="62"/>
                  </a:lnTo>
                  <a:lnTo>
                    <a:pt x="858" y="51"/>
                  </a:lnTo>
                  <a:lnTo>
                    <a:pt x="880" y="42"/>
                  </a:lnTo>
                  <a:lnTo>
                    <a:pt x="903" y="34"/>
                  </a:lnTo>
                  <a:lnTo>
                    <a:pt x="926" y="28"/>
                  </a:lnTo>
                  <a:lnTo>
                    <a:pt x="949" y="22"/>
                  </a:lnTo>
                  <a:lnTo>
                    <a:pt x="972" y="19"/>
                  </a:lnTo>
                  <a:lnTo>
                    <a:pt x="996" y="15"/>
                  </a:lnTo>
                  <a:lnTo>
                    <a:pt x="1020" y="14"/>
                  </a:lnTo>
                  <a:lnTo>
                    <a:pt x="1044" y="12"/>
                  </a:lnTo>
                  <a:lnTo>
                    <a:pt x="1068" y="9"/>
                  </a:lnTo>
                  <a:lnTo>
                    <a:pt x="1092" y="8"/>
                  </a:lnTo>
                  <a:lnTo>
                    <a:pt x="1116" y="7"/>
                  </a:lnTo>
                  <a:lnTo>
                    <a:pt x="1141" y="5"/>
                  </a:lnTo>
                  <a:lnTo>
                    <a:pt x="1164" y="2"/>
                  </a:lnTo>
                  <a:lnTo>
                    <a:pt x="1188" y="0"/>
                  </a:lnTo>
                  <a:lnTo>
                    <a:pt x="1242" y="2"/>
                  </a:lnTo>
                  <a:lnTo>
                    <a:pt x="1379" y="144"/>
                  </a:lnTo>
                  <a:close/>
                </a:path>
              </a:pathLst>
            </a:custGeom>
            <a:solidFill>
              <a:srgbClr val="FFFFFF"/>
            </a:solidFill>
            <a:ln w="9525">
              <a:noFill/>
              <a:round/>
              <a:headEnd/>
              <a:tailEnd/>
            </a:ln>
          </p:spPr>
          <p:txBody>
            <a:bodyPr/>
            <a:lstStyle/>
            <a:p>
              <a:endParaRPr lang="cs-CZ"/>
            </a:p>
          </p:txBody>
        </p:sp>
        <p:sp>
          <p:nvSpPr>
            <p:cNvPr id="137" name="Freeform 141"/>
            <p:cNvSpPr>
              <a:spLocks/>
            </p:cNvSpPr>
            <p:nvPr/>
          </p:nvSpPr>
          <p:spPr bwMode="auto">
            <a:xfrm>
              <a:off x="2160" y="1688"/>
              <a:ext cx="26" cy="37"/>
            </a:xfrm>
            <a:custGeom>
              <a:avLst/>
              <a:gdLst/>
              <a:ahLst/>
              <a:cxnLst>
                <a:cxn ang="0">
                  <a:pos x="26" y="10"/>
                </a:cxn>
                <a:cxn ang="0">
                  <a:pos x="23" y="37"/>
                </a:cxn>
                <a:cxn ang="0">
                  <a:pos x="16" y="34"/>
                </a:cxn>
                <a:cxn ang="0">
                  <a:pos x="9" y="32"/>
                </a:cxn>
                <a:cxn ang="0">
                  <a:pos x="3" y="28"/>
                </a:cxn>
                <a:cxn ang="0">
                  <a:pos x="0" y="17"/>
                </a:cxn>
                <a:cxn ang="0">
                  <a:pos x="2" y="4"/>
                </a:cxn>
                <a:cxn ang="0">
                  <a:pos x="10" y="0"/>
                </a:cxn>
                <a:cxn ang="0">
                  <a:pos x="19" y="1"/>
                </a:cxn>
                <a:cxn ang="0">
                  <a:pos x="26" y="10"/>
                </a:cxn>
              </a:cxnLst>
              <a:rect l="0" t="0" r="r" b="b"/>
              <a:pathLst>
                <a:path w="26" h="37">
                  <a:moveTo>
                    <a:pt x="26" y="10"/>
                  </a:moveTo>
                  <a:lnTo>
                    <a:pt x="23" y="37"/>
                  </a:lnTo>
                  <a:lnTo>
                    <a:pt x="16" y="34"/>
                  </a:lnTo>
                  <a:lnTo>
                    <a:pt x="9" y="32"/>
                  </a:lnTo>
                  <a:lnTo>
                    <a:pt x="3" y="28"/>
                  </a:lnTo>
                  <a:lnTo>
                    <a:pt x="0" y="17"/>
                  </a:lnTo>
                  <a:lnTo>
                    <a:pt x="2" y="4"/>
                  </a:lnTo>
                  <a:lnTo>
                    <a:pt x="10" y="0"/>
                  </a:lnTo>
                  <a:lnTo>
                    <a:pt x="19" y="1"/>
                  </a:lnTo>
                  <a:lnTo>
                    <a:pt x="26" y="10"/>
                  </a:lnTo>
                  <a:close/>
                </a:path>
              </a:pathLst>
            </a:custGeom>
            <a:solidFill>
              <a:srgbClr val="000000"/>
            </a:solidFill>
            <a:ln w="9525">
              <a:noFill/>
              <a:round/>
              <a:headEnd/>
              <a:tailEnd/>
            </a:ln>
          </p:spPr>
          <p:txBody>
            <a:bodyPr/>
            <a:lstStyle/>
            <a:p>
              <a:endParaRPr lang="cs-CZ"/>
            </a:p>
          </p:txBody>
        </p:sp>
        <p:sp>
          <p:nvSpPr>
            <p:cNvPr id="138" name="Rectangle 142"/>
            <p:cNvSpPr>
              <a:spLocks noChangeArrowheads="1"/>
            </p:cNvSpPr>
            <p:nvPr/>
          </p:nvSpPr>
          <p:spPr bwMode="auto">
            <a:xfrm>
              <a:off x="1565" y="1676"/>
              <a:ext cx="7" cy="15"/>
            </a:xfrm>
            <a:prstGeom prst="rect">
              <a:avLst/>
            </a:prstGeom>
            <a:solidFill>
              <a:srgbClr val="000000"/>
            </a:solidFill>
            <a:ln w="9525">
              <a:noFill/>
              <a:miter lim="800000"/>
              <a:headEnd/>
              <a:tailEnd/>
            </a:ln>
          </p:spPr>
          <p:txBody>
            <a:bodyPr/>
            <a:lstStyle/>
            <a:p>
              <a:endParaRPr lang="cs-CZ"/>
            </a:p>
          </p:txBody>
        </p:sp>
        <p:sp>
          <p:nvSpPr>
            <p:cNvPr id="139" name="Freeform 143"/>
            <p:cNvSpPr>
              <a:spLocks/>
            </p:cNvSpPr>
            <p:nvPr/>
          </p:nvSpPr>
          <p:spPr bwMode="auto">
            <a:xfrm>
              <a:off x="1567" y="1732"/>
              <a:ext cx="10" cy="64"/>
            </a:xfrm>
            <a:custGeom>
              <a:avLst/>
              <a:gdLst/>
              <a:ahLst/>
              <a:cxnLst>
                <a:cxn ang="0">
                  <a:pos x="7" y="0"/>
                </a:cxn>
                <a:cxn ang="0">
                  <a:pos x="9" y="7"/>
                </a:cxn>
                <a:cxn ang="0">
                  <a:pos x="10" y="14"/>
                </a:cxn>
                <a:cxn ang="0">
                  <a:pos x="10" y="22"/>
                </a:cxn>
                <a:cxn ang="0">
                  <a:pos x="10" y="30"/>
                </a:cxn>
                <a:cxn ang="0">
                  <a:pos x="10" y="38"/>
                </a:cxn>
                <a:cxn ang="0">
                  <a:pos x="10" y="47"/>
                </a:cxn>
                <a:cxn ang="0">
                  <a:pos x="10" y="55"/>
                </a:cxn>
                <a:cxn ang="0">
                  <a:pos x="10" y="64"/>
                </a:cxn>
                <a:cxn ang="0">
                  <a:pos x="6" y="58"/>
                </a:cxn>
                <a:cxn ang="0">
                  <a:pos x="4" y="51"/>
                </a:cxn>
                <a:cxn ang="0">
                  <a:pos x="3" y="42"/>
                </a:cxn>
                <a:cxn ang="0">
                  <a:pos x="3" y="34"/>
                </a:cxn>
                <a:cxn ang="0">
                  <a:pos x="3" y="25"/>
                </a:cxn>
                <a:cxn ang="0">
                  <a:pos x="3" y="15"/>
                </a:cxn>
                <a:cxn ang="0">
                  <a:pos x="2" y="7"/>
                </a:cxn>
                <a:cxn ang="0">
                  <a:pos x="0" y="0"/>
                </a:cxn>
                <a:cxn ang="0">
                  <a:pos x="7" y="0"/>
                </a:cxn>
              </a:cxnLst>
              <a:rect l="0" t="0" r="r" b="b"/>
              <a:pathLst>
                <a:path w="10" h="64">
                  <a:moveTo>
                    <a:pt x="7" y="0"/>
                  </a:moveTo>
                  <a:lnTo>
                    <a:pt x="9" y="7"/>
                  </a:lnTo>
                  <a:lnTo>
                    <a:pt x="10" y="14"/>
                  </a:lnTo>
                  <a:lnTo>
                    <a:pt x="10" y="22"/>
                  </a:lnTo>
                  <a:lnTo>
                    <a:pt x="10" y="30"/>
                  </a:lnTo>
                  <a:lnTo>
                    <a:pt x="10" y="38"/>
                  </a:lnTo>
                  <a:lnTo>
                    <a:pt x="10" y="47"/>
                  </a:lnTo>
                  <a:lnTo>
                    <a:pt x="10" y="55"/>
                  </a:lnTo>
                  <a:lnTo>
                    <a:pt x="10" y="64"/>
                  </a:lnTo>
                  <a:lnTo>
                    <a:pt x="6" y="58"/>
                  </a:lnTo>
                  <a:lnTo>
                    <a:pt x="4" y="51"/>
                  </a:lnTo>
                  <a:lnTo>
                    <a:pt x="3" y="42"/>
                  </a:lnTo>
                  <a:lnTo>
                    <a:pt x="3" y="34"/>
                  </a:lnTo>
                  <a:lnTo>
                    <a:pt x="3" y="25"/>
                  </a:lnTo>
                  <a:lnTo>
                    <a:pt x="3" y="15"/>
                  </a:lnTo>
                  <a:lnTo>
                    <a:pt x="2" y="7"/>
                  </a:lnTo>
                  <a:lnTo>
                    <a:pt x="0" y="0"/>
                  </a:lnTo>
                  <a:lnTo>
                    <a:pt x="7" y="0"/>
                  </a:lnTo>
                  <a:close/>
                </a:path>
              </a:pathLst>
            </a:custGeom>
            <a:solidFill>
              <a:srgbClr val="000000"/>
            </a:solidFill>
            <a:ln w="9525">
              <a:noFill/>
              <a:round/>
              <a:headEnd/>
              <a:tailEnd/>
            </a:ln>
          </p:spPr>
          <p:txBody>
            <a:bodyPr/>
            <a:lstStyle/>
            <a:p>
              <a:endParaRPr lang="cs-CZ"/>
            </a:p>
          </p:txBody>
        </p:sp>
        <p:sp>
          <p:nvSpPr>
            <p:cNvPr id="140" name="Freeform 144"/>
            <p:cNvSpPr>
              <a:spLocks/>
            </p:cNvSpPr>
            <p:nvPr/>
          </p:nvSpPr>
          <p:spPr bwMode="auto">
            <a:xfrm>
              <a:off x="2881" y="1787"/>
              <a:ext cx="424" cy="771"/>
            </a:xfrm>
            <a:custGeom>
              <a:avLst/>
              <a:gdLst/>
              <a:ahLst/>
              <a:cxnLst>
                <a:cxn ang="0">
                  <a:pos x="410" y="41"/>
                </a:cxn>
                <a:cxn ang="0">
                  <a:pos x="383" y="30"/>
                </a:cxn>
                <a:cxn ang="0">
                  <a:pos x="355" y="19"/>
                </a:cxn>
                <a:cxn ang="0">
                  <a:pos x="326" y="14"/>
                </a:cxn>
                <a:cxn ang="0">
                  <a:pos x="293" y="37"/>
                </a:cxn>
                <a:cxn ang="0">
                  <a:pos x="257" y="82"/>
                </a:cxn>
                <a:cxn ang="0">
                  <a:pos x="224" y="131"/>
                </a:cxn>
                <a:cxn ang="0">
                  <a:pos x="194" y="182"/>
                </a:cxn>
                <a:cxn ang="0">
                  <a:pos x="168" y="236"/>
                </a:cxn>
                <a:cxn ang="0">
                  <a:pos x="147" y="294"/>
                </a:cxn>
                <a:cxn ang="0">
                  <a:pos x="131" y="355"/>
                </a:cxn>
                <a:cxn ang="0">
                  <a:pos x="122" y="419"/>
                </a:cxn>
                <a:cxn ang="0">
                  <a:pos x="133" y="668"/>
                </a:cxn>
                <a:cxn ang="0">
                  <a:pos x="104" y="693"/>
                </a:cxn>
                <a:cxn ang="0">
                  <a:pos x="74" y="717"/>
                </a:cxn>
                <a:cxn ang="0">
                  <a:pos x="44" y="741"/>
                </a:cxn>
                <a:cxn ang="0">
                  <a:pos x="15" y="771"/>
                </a:cxn>
                <a:cxn ang="0">
                  <a:pos x="0" y="710"/>
                </a:cxn>
                <a:cxn ang="0">
                  <a:pos x="17" y="660"/>
                </a:cxn>
                <a:cxn ang="0">
                  <a:pos x="43" y="612"/>
                </a:cxn>
                <a:cxn ang="0">
                  <a:pos x="61" y="560"/>
                </a:cxn>
                <a:cxn ang="0">
                  <a:pos x="78" y="513"/>
                </a:cxn>
                <a:cxn ang="0">
                  <a:pos x="87" y="460"/>
                </a:cxn>
                <a:cxn ang="0">
                  <a:pos x="91" y="408"/>
                </a:cxn>
                <a:cxn ang="0">
                  <a:pos x="91" y="354"/>
                </a:cxn>
                <a:cxn ang="0">
                  <a:pos x="154" y="166"/>
                </a:cxn>
                <a:cxn ang="0">
                  <a:pos x="179" y="134"/>
                </a:cxn>
                <a:cxn ang="0">
                  <a:pos x="205" y="98"/>
                </a:cxn>
                <a:cxn ang="0">
                  <a:pos x="231" y="65"/>
                </a:cxn>
                <a:cxn ang="0">
                  <a:pos x="258" y="37"/>
                </a:cxn>
                <a:cxn ang="0">
                  <a:pos x="287" y="14"/>
                </a:cxn>
                <a:cxn ang="0">
                  <a:pos x="320" y="2"/>
                </a:cxn>
                <a:cxn ang="0">
                  <a:pos x="354" y="3"/>
                </a:cxn>
                <a:cxn ang="0">
                  <a:pos x="379" y="11"/>
                </a:cxn>
                <a:cxn ang="0">
                  <a:pos x="393" y="20"/>
                </a:cxn>
                <a:cxn ang="0">
                  <a:pos x="406" y="30"/>
                </a:cxn>
                <a:cxn ang="0">
                  <a:pos x="418" y="41"/>
                </a:cxn>
              </a:cxnLst>
              <a:rect l="0" t="0" r="r" b="b"/>
              <a:pathLst>
                <a:path w="424" h="771">
                  <a:moveTo>
                    <a:pt x="424" y="47"/>
                  </a:moveTo>
                  <a:lnTo>
                    <a:pt x="410" y="41"/>
                  </a:lnTo>
                  <a:lnTo>
                    <a:pt x="396" y="36"/>
                  </a:lnTo>
                  <a:lnTo>
                    <a:pt x="383" y="30"/>
                  </a:lnTo>
                  <a:lnTo>
                    <a:pt x="369" y="23"/>
                  </a:lnTo>
                  <a:lnTo>
                    <a:pt x="355" y="19"/>
                  </a:lnTo>
                  <a:lnTo>
                    <a:pt x="341" y="14"/>
                  </a:lnTo>
                  <a:lnTo>
                    <a:pt x="326" y="14"/>
                  </a:lnTo>
                  <a:lnTo>
                    <a:pt x="312" y="16"/>
                  </a:lnTo>
                  <a:lnTo>
                    <a:pt x="293" y="37"/>
                  </a:lnTo>
                  <a:lnTo>
                    <a:pt x="275" y="60"/>
                  </a:lnTo>
                  <a:lnTo>
                    <a:pt x="257" y="82"/>
                  </a:lnTo>
                  <a:lnTo>
                    <a:pt x="241" y="107"/>
                  </a:lnTo>
                  <a:lnTo>
                    <a:pt x="224" y="131"/>
                  </a:lnTo>
                  <a:lnTo>
                    <a:pt x="209" y="156"/>
                  </a:lnTo>
                  <a:lnTo>
                    <a:pt x="194" y="182"/>
                  </a:lnTo>
                  <a:lnTo>
                    <a:pt x="181" y="209"/>
                  </a:lnTo>
                  <a:lnTo>
                    <a:pt x="168" y="236"/>
                  </a:lnTo>
                  <a:lnTo>
                    <a:pt x="157" y="264"/>
                  </a:lnTo>
                  <a:lnTo>
                    <a:pt x="147" y="294"/>
                  </a:lnTo>
                  <a:lnTo>
                    <a:pt x="138" y="324"/>
                  </a:lnTo>
                  <a:lnTo>
                    <a:pt x="131" y="355"/>
                  </a:lnTo>
                  <a:lnTo>
                    <a:pt x="126" y="386"/>
                  </a:lnTo>
                  <a:lnTo>
                    <a:pt x="122" y="419"/>
                  </a:lnTo>
                  <a:lnTo>
                    <a:pt x="120" y="453"/>
                  </a:lnTo>
                  <a:lnTo>
                    <a:pt x="133" y="668"/>
                  </a:lnTo>
                  <a:lnTo>
                    <a:pt x="119" y="680"/>
                  </a:lnTo>
                  <a:lnTo>
                    <a:pt x="104" y="693"/>
                  </a:lnTo>
                  <a:lnTo>
                    <a:pt x="89" y="704"/>
                  </a:lnTo>
                  <a:lnTo>
                    <a:pt x="74" y="717"/>
                  </a:lnTo>
                  <a:lnTo>
                    <a:pt x="59" y="729"/>
                  </a:lnTo>
                  <a:lnTo>
                    <a:pt x="44" y="741"/>
                  </a:lnTo>
                  <a:lnTo>
                    <a:pt x="29" y="756"/>
                  </a:lnTo>
                  <a:lnTo>
                    <a:pt x="15" y="771"/>
                  </a:lnTo>
                  <a:lnTo>
                    <a:pt x="2" y="739"/>
                  </a:lnTo>
                  <a:lnTo>
                    <a:pt x="0" y="710"/>
                  </a:lnTo>
                  <a:lnTo>
                    <a:pt x="5" y="685"/>
                  </a:lnTo>
                  <a:lnTo>
                    <a:pt x="17" y="660"/>
                  </a:lnTo>
                  <a:lnTo>
                    <a:pt x="29" y="636"/>
                  </a:lnTo>
                  <a:lnTo>
                    <a:pt x="43" y="612"/>
                  </a:lnTo>
                  <a:lnTo>
                    <a:pt x="54" y="588"/>
                  </a:lnTo>
                  <a:lnTo>
                    <a:pt x="61" y="560"/>
                  </a:lnTo>
                  <a:lnTo>
                    <a:pt x="70" y="537"/>
                  </a:lnTo>
                  <a:lnTo>
                    <a:pt x="78" y="513"/>
                  </a:lnTo>
                  <a:lnTo>
                    <a:pt x="83" y="487"/>
                  </a:lnTo>
                  <a:lnTo>
                    <a:pt x="87" y="460"/>
                  </a:lnTo>
                  <a:lnTo>
                    <a:pt x="90" y="435"/>
                  </a:lnTo>
                  <a:lnTo>
                    <a:pt x="91" y="408"/>
                  </a:lnTo>
                  <a:lnTo>
                    <a:pt x="91" y="381"/>
                  </a:lnTo>
                  <a:lnTo>
                    <a:pt x="91" y="354"/>
                  </a:lnTo>
                  <a:lnTo>
                    <a:pt x="141" y="180"/>
                  </a:lnTo>
                  <a:lnTo>
                    <a:pt x="154" y="166"/>
                  </a:lnTo>
                  <a:lnTo>
                    <a:pt x="166" y="149"/>
                  </a:lnTo>
                  <a:lnTo>
                    <a:pt x="179" y="134"/>
                  </a:lnTo>
                  <a:lnTo>
                    <a:pt x="192" y="117"/>
                  </a:lnTo>
                  <a:lnTo>
                    <a:pt x="205" y="98"/>
                  </a:lnTo>
                  <a:lnTo>
                    <a:pt x="218" y="82"/>
                  </a:lnTo>
                  <a:lnTo>
                    <a:pt x="231" y="65"/>
                  </a:lnTo>
                  <a:lnTo>
                    <a:pt x="244" y="50"/>
                  </a:lnTo>
                  <a:lnTo>
                    <a:pt x="258" y="37"/>
                  </a:lnTo>
                  <a:lnTo>
                    <a:pt x="273" y="24"/>
                  </a:lnTo>
                  <a:lnTo>
                    <a:pt x="287" y="14"/>
                  </a:lnTo>
                  <a:lnTo>
                    <a:pt x="304" y="7"/>
                  </a:lnTo>
                  <a:lnTo>
                    <a:pt x="320" y="2"/>
                  </a:lnTo>
                  <a:lnTo>
                    <a:pt x="336" y="0"/>
                  </a:lnTo>
                  <a:lnTo>
                    <a:pt x="354" y="3"/>
                  </a:lnTo>
                  <a:lnTo>
                    <a:pt x="372" y="9"/>
                  </a:lnTo>
                  <a:lnTo>
                    <a:pt x="379" y="11"/>
                  </a:lnTo>
                  <a:lnTo>
                    <a:pt x="386" y="14"/>
                  </a:lnTo>
                  <a:lnTo>
                    <a:pt x="393" y="20"/>
                  </a:lnTo>
                  <a:lnTo>
                    <a:pt x="399" y="24"/>
                  </a:lnTo>
                  <a:lnTo>
                    <a:pt x="406" y="30"/>
                  </a:lnTo>
                  <a:lnTo>
                    <a:pt x="412" y="36"/>
                  </a:lnTo>
                  <a:lnTo>
                    <a:pt x="418" y="41"/>
                  </a:lnTo>
                  <a:lnTo>
                    <a:pt x="424" y="47"/>
                  </a:lnTo>
                  <a:close/>
                </a:path>
              </a:pathLst>
            </a:custGeom>
            <a:solidFill>
              <a:srgbClr val="FFFFFF"/>
            </a:solidFill>
            <a:ln w="9525">
              <a:noFill/>
              <a:round/>
              <a:headEnd/>
              <a:tailEnd/>
            </a:ln>
          </p:spPr>
          <p:txBody>
            <a:bodyPr/>
            <a:lstStyle/>
            <a:p>
              <a:endParaRPr lang="cs-CZ"/>
            </a:p>
          </p:txBody>
        </p:sp>
        <p:sp>
          <p:nvSpPr>
            <p:cNvPr id="141" name="Freeform 145"/>
            <p:cNvSpPr>
              <a:spLocks/>
            </p:cNvSpPr>
            <p:nvPr/>
          </p:nvSpPr>
          <p:spPr bwMode="auto">
            <a:xfrm>
              <a:off x="2997" y="1831"/>
              <a:ext cx="1039" cy="804"/>
            </a:xfrm>
            <a:custGeom>
              <a:avLst/>
              <a:gdLst/>
              <a:ahLst/>
              <a:cxnLst>
                <a:cxn ang="0">
                  <a:pos x="369" y="172"/>
                </a:cxn>
                <a:cxn ang="0">
                  <a:pos x="311" y="236"/>
                </a:cxn>
                <a:cxn ang="0">
                  <a:pos x="326" y="331"/>
                </a:cxn>
                <a:cxn ang="0">
                  <a:pos x="352" y="358"/>
                </a:cxn>
                <a:cxn ang="0">
                  <a:pos x="379" y="318"/>
                </a:cxn>
                <a:cxn ang="0">
                  <a:pos x="331" y="271"/>
                </a:cxn>
                <a:cxn ang="0">
                  <a:pos x="388" y="215"/>
                </a:cxn>
                <a:cxn ang="0">
                  <a:pos x="478" y="161"/>
                </a:cxn>
                <a:cxn ang="0">
                  <a:pos x="678" y="19"/>
                </a:cxn>
                <a:cxn ang="0">
                  <a:pos x="820" y="65"/>
                </a:cxn>
                <a:cxn ang="0">
                  <a:pos x="905" y="115"/>
                </a:cxn>
                <a:cxn ang="0">
                  <a:pos x="907" y="146"/>
                </a:cxn>
                <a:cxn ang="0">
                  <a:pos x="918" y="180"/>
                </a:cxn>
                <a:cxn ang="0">
                  <a:pos x="845" y="173"/>
                </a:cxn>
                <a:cxn ang="0">
                  <a:pos x="734" y="182"/>
                </a:cxn>
                <a:cxn ang="0">
                  <a:pos x="653" y="185"/>
                </a:cxn>
                <a:cxn ang="0">
                  <a:pos x="598" y="335"/>
                </a:cxn>
                <a:cxn ang="0">
                  <a:pos x="582" y="233"/>
                </a:cxn>
                <a:cxn ang="0">
                  <a:pos x="576" y="348"/>
                </a:cxn>
                <a:cxn ang="0">
                  <a:pos x="709" y="367"/>
                </a:cxn>
                <a:cxn ang="0">
                  <a:pos x="774" y="321"/>
                </a:cxn>
                <a:cxn ang="0">
                  <a:pos x="927" y="290"/>
                </a:cxn>
                <a:cxn ang="0">
                  <a:pos x="931" y="395"/>
                </a:cxn>
                <a:cxn ang="0">
                  <a:pos x="912" y="392"/>
                </a:cxn>
                <a:cxn ang="0">
                  <a:pos x="963" y="499"/>
                </a:cxn>
                <a:cxn ang="0">
                  <a:pos x="845" y="540"/>
                </a:cxn>
                <a:cxn ang="0">
                  <a:pos x="707" y="476"/>
                </a:cxn>
                <a:cxn ang="0">
                  <a:pos x="622" y="538"/>
                </a:cxn>
                <a:cxn ang="0">
                  <a:pos x="520" y="472"/>
                </a:cxn>
                <a:cxn ang="0">
                  <a:pos x="506" y="389"/>
                </a:cxn>
                <a:cxn ang="0">
                  <a:pos x="483" y="359"/>
                </a:cxn>
                <a:cxn ang="0">
                  <a:pos x="405" y="470"/>
                </a:cxn>
                <a:cxn ang="0">
                  <a:pos x="423" y="429"/>
                </a:cxn>
                <a:cxn ang="0">
                  <a:pos x="497" y="457"/>
                </a:cxn>
                <a:cxn ang="0">
                  <a:pos x="611" y="578"/>
                </a:cxn>
                <a:cxn ang="0">
                  <a:pos x="636" y="632"/>
                </a:cxn>
                <a:cxn ang="0">
                  <a:pos x="684" y="530"/>
                </a:cxn>
                <a:cxn ang="0">
                  <a:pos x="794" y="567"/>
                </a:cxn>
                <a:cxn ang="0">
                  <a:pos x="934" y="528"/>
                </a:cxn>
                <a:cxn ang="0">
                  <a:pos x="1012" y="565"/>
                </a:cxn>
                <a:cxn ang="0">
                  <a:pos x="966" y="598"/>
                </a:cxn>
                <a:cxn ang="0">
                  <a:pos x="946" y="686"/>
                </a:cxn>
                <a:cxn ang="0">
                  <a:pos x="810" y="693"/>
                </a:cxn>
                <a:cxn ang="0">
                  <a:pos x="701" y="761"/>
                </a:cxn>
                <a:cxn ang="0">
                  <a:pos x="544" y="605"/>
                </a:cxn>
                <a:cxn ang="0">
                  <a:pos x="446" y="572"/>
                </a:cxn>
                <a:cxn ang="0">
                  <a:pos x="311" y="504"/>
                </a:cxn>
                <a:cxn ang="0">
                  <a:pos x="263" y="649"/>
                </a:cxn>
                <a:cxn ang="0">
                  <a:pos x="158" y="703"/>
                </a:cxn>
                <a:cxn ang="0">
                  <a:pos x="70" y="777"/>
                </a:cxn>
                <a:cxn ang="0">
                  <a:pos x="31" y="790"/>
                </a:cxn>
                <a:cxn ang="0">
                  <a:pos x="11" y="669"/>
                </a:cxn>
                <a:cxn ang="0">
                  <a:pos x="58" y="584"/>
                </a:cxn>
                <a:cxn ang="0">
                  <a:pos x="223" y="591"/>
                </a:cxn>
                <a:cxn ang="0">
                  <a:pos x="198" y="572"/>
                </a:cxn>
                <a:cxn ang="0">
                  <a:pos x="97" y="541"/>
                </a:cxn>
                <a:cxn ang="0">
                  <a:pos x="28" y="486"/>
                </a:cxn>
                <a:cxn ang="0">
                  <a:pos x="34" y="314"/>
                </a:cxn>
                <a:cxn ang="0">
                  <a:pos x="194" y="274"/>
                </a:cxn>
                <a:cxn ang="0">
                  <a:pos x="64" y="220"/>
                </a:cxn>
                <a:cxn ang="0">
                  <a:pos x="160" y="56"/>
                </a:cxn>
              </a:cxnLst>
              <a:rect l="0" t="0" r="r" b="b"/>
              <a:pathLst>
                <a:path w="1039" h="804">
                  <a:moveTo>
                    <a:pt x="370" y="119"/>
                  </a:moveTo>
                  <a:lnTo>
                    <a:pt x="377" y="128"/>
                  </a:lnTo>
                  <a:lnTo>
                    <a:pt x="372" y="135"/>
                  </a:lnTo>
                  <a:lnTo>
                    <a:pt x="366" y="145"/>
                  </a:lnTo>
                  <a:lnTo>
                    <a:pt x="362" y="155"/>
                  </a:lnTo>
                  <a:lnTo>
                    <a:pt x="359" y="166"/>
                  </a:lnTo>
                  <a:lnTo>
                    <a:pt x="361" y="171"/>
                  </a:lnTo>
                  <a:lnTo>
                    <a:pt x="363" y="171"/>
                  </a:lnTo>
                  <a:lnTo>
                    <a:pt x="366" y="172"/>
                  </a:lnTo>
                  <a:lnTo>
                    <a:pt x="369" y="172"/>
                  </a:lnTo>
                  <a:lnTo>
                    <a:pt x="369" y="180"/>
                  </a:lnTo>
                  <a:lnTo>
                    <a:pt x="361" y="178"/>
                  </a:lnTo>
                  <a:lnTo>
                    <a:pt x="353" y="178"/>
                  </a:lnTo>
                  <a:lnTo>
                    <a:pt x="345" y="182"/>
                  </a:lnTo>
                  <a:lnTo>
                    <a:pt x="337" y="188"/>
                  </a:lnTo>
                  <a:lnTo>
                    <a:pt x="330" y="196"/>
                  </a:lnTo>
                  <a:lnTo>
                    <a:pt x="324" y="206"/>
                  </a:lnTo>
                  <a:lnTo>
                    <a:pt x="319" y="216"/>
                  </a:lnTo>
                  <a:lnTo>
                    <a:pt x="315" y="227"/>
                  </a:lnTo>
                  <a:lnTo>
                    <a:pt x="311" y="236"/>
                  </a:lnTo>
                  <a:lnTo>
                    <a:pt x="309" y="244"/>
                  </a:lnTo>
                  <a:lnTo>
                    <a:pt x="307" y="254"/>
                  </a:lnTo>
                  <a:lnTo>
                    <a:pt x="306" y="266"/>
                  </a:lnTo>
                  <a:lnTo>
                    <a:pt x="307" y="277"/>
                  </a:lnTo>
                  <a:lnTo>
                    <a:pt x="308" y="288"/>
                  </a:lnTo>
                  <a:lnTo>
                    <a:pt x="310" y="298"/>
                  </a:lnTo>
                  <a:lnTo>
                    <a:pt x="314" y="307"/>
                  </a:lnTo>
                  <a:lnTo>
                    <a:pt x="318" y="315"/>
                  </a:lnTo>
                  <a:lnTo>
                    <a:pt x="322" y="322"/>
                  </a:lnTo>
                  <a:lnTo>
                    <a:pt x="326" y="331"/>
                  </a:lnTo>
                  <a:lnTo>
                    <a:pt x="329" y="338"/>
                  </a:lnTo>
                  <a:lnTo>
                    <a:pt x="330" y="345"/>
                  </a:lnTo>
                  <a:lnTo>
                    <a:pt x="329" y="354"/>
                  </a:lnTo>
                  <a:lnTo>
                    <a:pt x="326" y="361"/>
                  </a:lnTo>
                  <a:lnTo>
                    <a:pt x="318" y="369"/>
                  </a:lnTo>
                  <a:lnTo>
                    <a:pt x="324" y="376"/>
                  </a:lnTo>
                  <a:lnTo>
                    <a:pt x="332" y="374"/>
                  </a:lnTo>
                  <a:lnTo>
                    <a:pt x="339" y="365"/>
                  </a:lnTo>
                  <a:lnTo>
                    <a:pt x="346" y="359"/>
                  </a:lnTo>
                  <a:lnTo>
                    <a:pt x="352" y="358"/>
                  </a:lnTo>
                  <a:lnTo>
                    <a:pt x="359" y="357"/>
                  </a:lnTo>
                  <a:lnTo>
                    <a:pt x="366" y="355"/>
                  </a:lnTo>
                  <a:lnTo>
                    <a:pt x="372" y="352"/>
                  </a:lnTo>
                  <a:lnTo>
                    <a:pt x="378" y="348"/>
                  </a:lnTo>
                  <a:lnTo>
                    <a:pt x="383" y="344"/>
                  </a:lnTo>
                  <a:lnTo>
                    <a:pt x="387" y="337"/>
                  </a:lnTo>
                  <a:lnTo>
                    <a:pt x="390" y="328"/>
                  </a:lnTo>
                  <a:lnTo>
                    <a:pt x="387" y="324"/>
                  </a:lnTo>
                  <a:lnTo>
                    <a:pt x="383" y="321"/>
                  </a:lnTo>
                  <a:lnTo>
                    <a:pt x="379" y="318"/>
                  </a:lnTo>
                  <a:lnTo>
                    <a:pt x="374" y="318"/>
                  </a:lnTo>
                  <a:lnTo>
                    <a:pt x="369" y="318"/>
                  </a:lnTo>
                  <a:lnTo>
                    <a:pt x="365" y="320"/>
                  </a:lnTo>
                  <a:lnTo>
                    <a:pt x="360" y="321"/>
                  </a:lnTo>
                  <a:lnTo>
                    <a:pt x="357" y="322"/>
                  </a:lnTo>
                  <a:lnTo>
                    <a:pt x="351" y="311"/>
                  </a:lnTo>
                  <a:lnTo>
                    <a:pt x="345" y="301"/>
                  </a:lnTo>
                  <a:lnTo>
                    <a:pt x="339" y="291"/>
                  </a:lnTo>
                  <a:lnTo>
                    <a:pt x="334" y="281"/>
                  </a:lnTo>
                  <a:lnTo>
                    <a:pt x="331" y="271"/>
                  </a:lnTo>
                  <a:lnTo>
                    <a:pt x="330" y="261"/>
                  </a:lnTo>
                  <a:lnTo>
                    <a:pt x="332" y="250"/>
                  </a:lnTo>
                  <a:lnTo>
                    <a:pt x="337" y="237"/>
                  </a:lnTo>
                  <a:lnTo>
                    <a:pt x="340" y="225"/>
                  </a:lnTo>
                  <a:lnTo>
                    <a:pt x="347" y="217"/>
                  </a:lnTo>
                  <a:lnTo>
                    <a:pt x="357" y="213"/>
                  </a:lnTo>
                  <a:lnTo>
                    <a:pt x="366" y="209"/>
                  </a:lnTo>
                  <a:lnTo>
                    <a:pt x="373" y="210"/>
                  </a:lnTo>
                  <a:lnTo>
                    <a:pt x="380" y="213"/>
                  </a:lnTo>
                  <a:lnTo>
                    <a:pt x="388" y="215"/>
                  </a:lnTo>
                  <a:lnTo>
                    <a:pt x="396" y="217"/>
                  </a:lnTo>
                  <a:lnTo>
                    <a:pt x="402" y="222"/>
                  </a:lnTo>
                  <a:lnTo>
                    <a:pt x="407" y="229"/>
                  </a:lnTo>
                  <a:lnTo>
                    <a:pt x="411" y="236"/>
                  </a:lnTo>
                  <a:lnTo>
                    <a:pt x="411" y="247"/>
                  </a:lnTo>
                  <a:lnTo>
                    <a:pt x="415" y="254"/>
                  </a:lnTo>
                  <a:lnTo>
                    <a:pt x="430" y="230"/>
                  </a:lnTo>
                  <a:lnTo>
                    <a:pt x="445" y="207"/>
                  </a:lnTo>
                  <a:lnTo>
                    <a:pt x="461" y="183"/>
                  </a:lnTo>
                  <a:lnTo>
                    <a:pt x="478" y="161"/>
                  </a:lnTo>
                  <a:lnTo>
                    <a:pt x="496" y="139"/>
                  </a:lnTo>
                  <a:lnTo>
                    <a:pt x="514" y="118"/>
                  </a:lnTo>
                  <a:lnTo>
                    <a:pt x="532" y="98"/>
                  </a:lnTo>
                  <a:lnTo>
                    <a:pt x="551" y="80"/>
                  </a:lnTo>
                  <a:lnTo>
                    <a:pt x="571" y="64"/>
                  </a:lnTo>
                  <a:lnTo>
                    <a:pt x="591" y="50"/>
                  </a:lnTo>
                  <a:lnTo>
                    <a:pt x="612" y="37"/>
                  </a:lnTo>
                  <a:lnTo>
                    <a:pt x="634" y="29"/>
                  </a:lnTo>
                  <a:lnTo>
                    <a:pt x="656" y="21"/>
                  </a:lnTo>
                  <a:lnTo>
                    <a:pt x="678" y="19"/>
                  </a:lnTo>
                  <a:lnTo>
                    <a:pt x="701" y="19"/>
                  </a:lnTo>
                  <a:lnTo>
                    <a:pt x="725" y="21"/>
                  </a:lnTo>
                  <a:lnTo>
                    <a:pt x="734" y="34"/>
                  </a:lnTo>
                  <a:lnTo>
                    <a:pt x="745" y="44"/>
                  </a:lnTo>
                  <a:lnTo>
                    <a:pt x="756" y="51"/>
                  </a:lnTo>
                  <a:lnTo>
                    <a:pt x="769" y="57"/>
                  </a:lnTo>
                  <a:lnTo>
                    <a:pt x="781" y="60"/>
                  </a:lnTo>
                  <a:lnTo>
                    <a:pt x="794" y="63"/>
                  </a:lnTo>
                  <a:lnTo>
                    <a:pt x="806" y="64"/>
                  </a:lnTo>
                  <a:lnTo>
                    <a:pt x="820" y="65"/>
                  </a:lnTo>
                  <a:lnTo>
                    <a:pt x="833" y="67"/>
                  </a:lnTo>
                  <a:lnTo>
                    <a:pt x="845" y="68"/>
                  </a:lnTo>
                  <a:lnTo>
                    <a:pt x="858" y="71"/>
                  </a:lnTo>
                  <a:lnTo>
                    <a:pt x="870" y="74"/>
                  </a:lnTo>
                  <a:lnTo>
                    <a:pt x="882" y="80"/>
                  </a:lnTo>
                  <a:lnTo>
                    <a:pt x="893" y="87"/>
                  </a:lnTo>
                  <a:lnTo>
                    <a:pt x="904" y="97"/>
                  </a:lnTo>
                  <a:lnTo>
                    <a:pt x="913" y="109"/>
                  </a:lnTo>
                  <a:lnTo>
                    <a:pt x="909" y="112"/>
                  </a:lnTo>
                  <a:lnTo>
                    <a:pt x="905" y="115"/>
                  </a:lnTo>
                  <a:lnTo>
                    <a:pt x="901" y="121"/>
                  </a:lnTo>
                  <a:lnTo>
                    <a:pt x="896" y="125"/>
                  </a:lnTo>
                  <a:lnTo>
                    <a:pt x="892" y="131"/>
                  </a:lnTo>
                  <a:lnTo>
                    <a:pt x="889" y="138"/>
                  </a:lnTo>
                  <a:lnTo>
                    <a:pt x="886" y="145"/>
                  </a:lnTo>
                  <a:lnTo>
                    <a:pt x="885" y="152"/>
                  </a:lnTo>
                  <a:lnTo>
                    <a:pt x="890" y="154"/>
                  </a:lnTo>
                  <a:lnTo>
                    <a:pt x="896" y="152"/>
                  </a:lnTo>
                  <a:lnTo>
                    <a:pt x="901" y="149"/>
                  </a:lnTo>
                  <a:lnTo>
                    <a:pt x="907" y="146"/>
                  </a:lnTo>
                  <a:lnTo>
                    <a:pt x="913" y="144"/>
                  </a:lnTo>
                  <a:lnTo>
                    <a:pt x="919" y="142"/>
                  </a:lnTo>
                  <a:lnTo>
                    <a:pt x="925" y="142"/>
                  </a:lnTo>
                  <a:lnTo>
                    <a:pt x="931" y="146"/>
                  </a:lnTo>
                  <a:lnTo>
                    <a:pt x="930" y="154"/>
                  </a:lnTo>
                  <a:lnTo>
                    <a:pt x="928" y="159"/>
                  </a:lnTo>
                  <a:lnTo>
                    <a:pt x="926" y="165"/>
                  </a:lnTo>
                  <a:lnTo>
                    <a:pt x="924" y="171"/>
                  </a:lnTo>
                  <a:lnTo>
                    <a:pt x="921" y="176"/>
                  </a:lnTo>
                  <a:lnTo>
                    <a:pt x="918" y="180"/>
                  </a:lnTo>
                  <a:lnTo>
                    <a:pt x="915" y="186"/>
                  </a:lnTo>
                  <a:lnTo>
                    <a:pt x="911" y="190"/>
                  </a:lnTo>
                  <a:lnTo>
                    <a:pt x="904" y="183"/>
                  </a:lnTo>
                  <a:lnTo>
                    <a:pt x="896" y="178"/>
                  </a:lnTo>
                  <a:lnTo>
                    <a:pt x="888" y="173"/>
                  </a:lnTo>
                  <a:lnTo>
                    <a:pt x="880" y="171"/>
                  </a:lnTo>
                  <a:lnTo>
                    <a:pt x="871" y="169"/>
                  </a:lnTo>
                  <a:lnTo>
                    <a:pt x="862" y="169"/>
                  </a:lnTo>
                  <a:lnTo>
                    <a:pt x="853" y="171"/>
                  </a:lnTo>
                  <a:lnTo>
                    <a:pt x="845" y="173"/>
                  </a:lnTo>
                  <a:lnTo>
                    <a:pt x="780" y="246"/>
                  </a:lnTo>
                  <a:lnTo>
                    <a:pt x="777" y="236"/>
                  </a:lnTo>
                  <a:lnTo>
                    <a:pt x="773" y="225"/>
                  </a:lnTo>
                  <a:lnTo>
                    <a:pt x="769" y="215"/>
                  </a:lnTo>
                  <a:lnTo>
                    <a:pt x="764" y="205"/>
                  </a:lnTo>
                  <a:lnTo>
                    <a:pt x="757" y="195"/>
                  </a:lnTo>
                  <a:lnTo>
                    <a:pt x="751" y="186"/>
                  </a:lnTo>
                  <a:lnTo>
                    <a:pt x="744" y="179"/>
                  </a:lnTo>
                  <a:lnTo>
                    <a:pt x="737" y="173"/>
                  </a:lnTo>
                  <a:lnTo>
                    <a:pt x="734" y="182"/>
                  </a:lnTo>
                  <a:lnTo>
                    <a:pt x="737" y="189"/>
                  </a:lnTo>
                  <a:lnTo>
                    <a:pt x="742" y="198"/>
                  </a:lnTo>
                  <a:lnTo>
                    <a:pt x="743" y="207"/>
                  </a:lnTo>
                  <a:lnTo>
                    <a:pt x="735" y="202"/>
                  </a:lnTo>
                  <a:lnTo>
                    <a:pt x="724" y="196"/>
                  </a:lnTo>
                  <a:lnTo>
                    <a:pt x="711" y="190"/>
                  </a:lnTo>
                  <a:lnTo>
                    <a:pt x="697" y="186"/>
                  </a:lnTo>
                  <a:lnTo>
                    <a:pt x="683" y="182"/>
                  </a:lnTo>
                  <a:lnTo>
                    <a:pt x="667" y="182"/>
                  </a:lnTo>
                  <a:lnTo>
                    <a:pt x="653" y="185"/>
                  </a:lnTo>
                  <a:lnTo>
                    <a:pt x="639" y="190"/>
                  </a:lnTo>
                  <a:lnTo>
                    <a:pt x="629" y="196"/>
                  </a:lnTo>
                  <a:lnTo>
                    <a:pt x="621" y="205"/>
                  </a:lnTo>
                  <a:lnTo>
                    <a:pt x="615" y="215"/>
                  </a:lnTo>
                  <a:lnTo>
                    <a:pt x="609" y="227"/>
                  </a:lnTo>
                  <a:lnTo>
                    <a:pt x="604" y="239"/>
                  </a:lnTo>
                  <a:lnTo>
                    <a:pt x="600" y="251"/>
                  </a:lnTo>
                  <a:lnTo>
                    <a:pt x="596" y="264"/>
                  </a:lnTo>
                  <a:lnTo>
                    <a:pt x="592" y="277"/>
                  </a:lnTo>
                  <a:lnTo>
                    <a:pt x="598" y="335"/>
                  </a:lnTo>
                  <a:lnTo>
                    <a:pt x="589" y="327"/>
                  </a:lnTo>
                  <a:lnTo>
                    <a:pt x="583" y="315"/>
                  </a:lnTo>
                  <a:lnTo>
                    <a:pt x="581" y="304"/>
                  </a:lnTo>
                  <a:lnTo>
                    <a:pt x="580" y="290"/>
                  </a:lnTo>
                  <a:lnTo>
                    <a:pt x="581" y="277"/>
                  </a:lnTo>
                  <a:lnTo>
                    <a:pt x="583" y="263"/>
                  </a:lnTo>
                  <a:lnTo>
                    <a:pt x="586" y="249"/>
                  </a:lnTo>
                  <a:lnTo>
                    <a:pt x="588" y="236"/>
                  </a:lnTo>
                  <a:lnTo>
                    <a:pt x="589" y="230"/>
                  </a:lnTo>
                  <a:lnTo>
                    <a:pt x="582" y="233"/>
                  </a:lnTo>
                  <a:lnTo>
                    <a:pt x="577" y="237"/>
                  </a:lnTo>
                  <a:lnTo>
                    <a:pt x="572" y="246"/>
                  </a:lnTo>
                  <a:lnTo>
                    <a:pt x="568" y="254"/>
                  </a:lnTo>
                  <a:lnTo>
                    <a:pt x="565" y="266"/>
                  </a:lnTo>
                  <a:lnTo>
                    <a:pt x="563" y="276"/>
                  </a:lnTo>
                  <a:lnTo>
                    <a:pt x="560" y="286"/>
                  </a:lnTo>
                  <a:lnTo>
                    <a:pt x="558" y="296"/>
                  </a:lnTo>
                  <a:lnTo>
                    <a:pt x="561" y="315"/>
                  </a:lnTo>
                  <a:lnTo>
                    <a:pt x="567" y="332"/>
                  </a:lnTo>
                  <a:lnTo>
                    <a:pt x="576" y="348"/>
                  </a:lnTo>
                  <a:lnTo>
                    <a:pt x="587" y="359"/>
                  </a:lnTo>
                  <a:lnTo>
                    <a:pt x="599" y="371"/>
                  </a:lnTo>
                  <a:lnTo>
                    <a:pt x="612" y="379"/>
                  </a:lnTo>
                  <a:lnTo>
                    <a:pt x="624" y="386"/>
                  </a:lnTo>
                  <a:lnTo>
                    <a:pt x="636" y="393"/>
                  </a:lnTo>
                  <a:lnTo>
                    <a:pt x="651" y="389"/>
                  </a:lnTo>
                  <a:lnTo>
                    <a:pt x="666" y="385"/>
                  </a:lnTo>
                  <a:lnTo>
                    <a:pt x="680" y="381"/>
                  </a:lnTo>
                  <a:lnTo>
                    <a:pt x="695" y="374"/>
                  </a:lnTo>
                  <a:lnTo>
                    <a:pt x="709" y="367"/>
                  </a:lnTo>
                  <a:lnTo>
                    <a:pt x="722" y="357"/>
                  </a:lnTo>
                  <a:lnTo>
                    <a:pt x="735" y="344"/>
                  </a:lnTo>
                  <a:lnTo>
                    <a:pt x="748" y="330"/>
                  </a:lnTo>
                  <a:lnTo>
                    <a:pt x="744" y="340"/>
                  </a:lnTo>
                  <a:lnTo>
                    <a:pt x="741" y="349"/>
                  </a:lnTo>
                  <a:lnTo>
                    <a:pt x="739" y="359"/>
                  </a:lnTo>
                  <a:lnTo>
                    <a:pt x="736" y="369"/>
                  </a:lnTo>
                  <a:lnTo>
                    <a:pt x="740" y="374"/>
                  </a:lnTo>
                  <a:lnTo>
                    <a:pt x="757" y="349"/>
                  </a:lnTo>
                  <a:lnTo>
                    <a:pt x="774" y="321"/>
                  </a:lnTo>
                  <a:lnTo>
                    <a:pt x="789" y="291"/>
                  </a:lnTo>
                  <a:lnTo>
                    <a:pt x="806" y="263"/>
                  </a:lnTo>
                  <a:lnTo>
                    <a:pt x="823" y="237"/>
                  </a:lnTo>
                  <a:lnTo>
                    <a:pt x="843" y="217"/>
                  </a:lnTo>
                  <a:lnTo>
                    <a:pt x="865" y="206"/>
                  </a:lnTo>
                  <a:lnTo>
                    <a:pt x="890" y="203"/>
                  </a:lnTo>
                  <a:lnTo>
                    <a:pt x="904" y="220"/>
                  </a:lnTo>
                  <a:lnTo>
                    <a:pt x="915" y="242"/>
                  </a:lnTo>
                  <a:lnTo>
                    <a:pt x="922" y="266"/>
                  </a:lnTo>
                  <a:lnTo>
                    <a:pt x="927" y="290"/>
                  </a:lnTo>
                  <a:lnTo>
                    <a:pt x="932" y="317"/>
                  </a:lnTo>
                  <a:lnTo>
                    <a:pt x="936" y="342"/>
                  </a:lnTo>
                  <a:lnTo>
                    <a:pt x="942" y="368"/>
                  </a:lnTo>
                  <a:lnTo>
                    <a:pt x="951" y="391"/>
                  </a:lnTo>
                  <a:lnTo>
                    <a:pt x="948" y="398"/>
                  </a:lnTo>
                  <a:lnTo>
                    <a:pt x="944" y="403"/>
                  </a:lnTo>
                  <a:lnTo>
                    <a:pt x="939" y="409"/>
                  </a:lnTo>
                  <a:lnTo>
                    <a:pt x="934" y="413"/>
                  </a:lnTo>
                  <a:lnTo>
                    <a:pt x="932" y="405"/>
                  </a:lnTo>
                  <a:lnTo>
                    <a:pt x="931" y="395"/>
                  </a:lnTo>
                  <a:lnTo>
                    <a:pt x="930" y="385"/>
                  </a:lnTo>
                  <a:lnTo>
                    <a:pt x="930" y="375"/>
                  </a:lnTo>
                  <a:lnTo>
                    <a:pt x="928" y="367"/>
                  </a:lnTo>
                  <a:lnTo>
                    <a:pt x="926" y="358"/>
                  </a:lnTo>
                  <a:lnTo>
                    <a:pt x="922" y="351"/>
                  </a:lnTo>
                  <a:lnTo>
                    <a:pt x="915" y="345"/>
                  </a:lnTo>
                  <a:lnTo>
                    <a:pt x="913" y="355"/>
                  </a:lnTo>
                  <a:lnTo>
                    <a:pt x="911" y="368"/>
                  </a:lnTo>
                  <a:lnTo>
                    <a:pt x="911" y="379"/>
                  </a:lnTo>
                  <a:lnTo>
                    <a:pt x="912" y="392"/>
                  </a:lnTo>
                  <a:lnTo>
                    <a:pt x="913" y="406"/>
                  </a:lnTo>
                  <a:lnTo>
                    <a:pt x="916" y="418"/>
                  </a:lnTo>
                  <a:lnTo>
                    <a:pt x="919" y="430"/>
                  </a:lnTo>
                  <a:lnTo>
                    <a:pt x="924" y="440"/>
                  </a:lnTo>
                  <a:lnTo>
                    <a:pt x="1016" y="482"/>
                  </a:lnTo>
                  <a:lnTo>
                    <a:pt x="1006" y="486"/>
                  </a:lnTo>
                  <a:lnTo>
                    <a:pt x="996" y="490"/>
                  </a:lnTo>
                  <a:lnTo>
                    <a:pt x="985" y="493"/>
                  </a:lnTo>
                  <a:lnTo>
                    <a:pt x="974" y="496"/>
                  </a:lnTo>
                  <a:lnTo>
                    <a:pt x="963" y="499"/>
                  </a:lnTo>
                  <a:lnTo>
                    <a:pt x="951" y="501"/>
                  </a:lnTo>
                  <a:lnTo>
                    <a:pt x="939" y="504"/>
                  </a:lnTo>
                  <a:lnTo>
                    <a:pt x="927" y="507"/>
                  </a:lnTo>
                  <a:lnTo>
                    <a:pt x="915" y="510"/>
                  </a:lnTo>
                  <a:lnTo>
                    <a:pt x="903" y="513"/>
                  </a:lnTo>
                  <a:lnTo>
                    <a:pt x="891" y="517"/>
                  </a:lnTo>
                  <a:lnTo>
                    <a:pt x="879" y="521"/>
                  </a:lnTo>
                  <a:lnTo>
                    <a:pt x="867" y="527"/>
                  </a:lnTo>
                  <a:lnTo>
                    <a:pt x="856" y="533"/>
                  </a:lnTo>
                  <a:lnTo>
                    <a:pt x="845" y="540"/>
                  </a:lnTo>
                  <a:lnTo>
                    <a:pt x="834" y="547"/>
                  </a:lnTo>
                  <a:lnTo>
                    <a:pt x="816" y="548"/>
                  </a:lnTo>
                  <a:lnTo>
                    <a:pt x="799" y="545"/>
                  </a:lnTo>
                  <a:lnTo>
                    <a:pt x="784" y="538"/>
                  </a:lnTo>
                  <a:lnTo>
                    <a:pt x="769" y="528"/>
                  </a:lnTo>
                  <a:lnTo>
                    <a:pt x="755" y="516"/>
                  </a:lnTo>
                  <a:lnTo>
                    <a:pt x="741" y="501"/>
                  </a:lnTo>
                  <a:lnTo>
                    <a:pt x="728" y="487"/>
                  </a:lnTo>
                  <a:lnTo>
                    <a:pt x="715" y="472"/>
                  </a:lnTo>
                  <a:lnTo>
                    <a:pt x="707" y="476"/>
                  </a:lnTo>
                  <a:lnTo>
                    <a:pt x="699" y="480"/>
                  </a:lnTo>
                  <a:lnTo>
                    <a:pt x="693" y="487"/>
                  </a:lnTo>
                  <a:lnTo>
                    <a:pt x="691" y="500"/>
                  </a:lnTo>
                  <a:lnTo>
                    <a:pt x="682" y="507"/>
                  </a:lnTo>
                  <a:lnTo>
                    <a:pt x="672" y="513"/>
                  </a:lnTo>
                  <a:lnTo>
                    <a:pt x="663" y="520"/>
                  </a:lnTo>
                  <a:lnTo>
                    <a:pt x="653" y="526"/>
                  </a:lnTo>
                  <a:lnTo>
                    <a:pt x="643" y="531"/>
                  </a:lnTo>
                  <a:lnTo>
                    <a:pt x="633" y="536"/>
                  </a:lnTo>
                  <a:lnTo>
                    <a:pt x="622" y="538"/>
                  </a:lnTo>
                  <a:lnTo>
                    <a:pt x="611" y="538"/>
                  </a:lnTo>
                  <a:lnTo>
                    <a:pt x="602" y="526"/>
                  </a:lnTo>
                  <a:lnTo>
                    <a:pt x="593" y="513"/>
                  </a:lnTo>
                  <a:lnTo>
                    <a:pt x="584" y="500"/>
                  </a:lnTo>
                  <a:lnTo>
                    <a:pt x="574" y="490"/>
                  </a:lnTo>
                  <a:lnTo>
                    <a:pt x="563" y="483"/>
                  </a:lnTo>
                  <a:lnTo>
                    <a:pt x="553" y="479"/>
                  </a:lnTo>
                  <a:lnTo>
                    <a:pt x="541" y="477"/>
                  </a:lnTo>
                  <a:lnTo>
                    <a:pt x="529" y="480"/>
                  </a:lnTo>
                  <a:lnTo>
                    <a:pt x="520" y="472"/>
                  </a:lnTo>
                  <a:lnTo>
                    <a:pt x="513" y="459"/>
                  </a:lnTo>
                  <a:lnTo>
                    <a:pt x="507" y="445"/>
                  </a:lnTo>
                  <a:lnTo>
                    <a:pt x="501" y="430"/>
                  </a:lnTo>
                  <a:lnTo>
                    <a:pt x="495" y="418"/>
                  </a:lnTo>
                  <a:lnTo>
                    <a:pt x="488" y="405"/>
                  </a:lnTo>
                  <a:lnTo>
                    <a:pt x="478" y="396"/>
                  </a:lnTo>
                  <a:lnTo>
                    <a:pt x="465" y="392"/>
                  </a:lnTo>
                  <a:lnTo>
                    <a:pt x="479" y="388"/>
                  </a:lnTo>
                  <a:lnTo>
                    <a:pt x="493" y="388"/>
                  </a:lnTo>
                  <a:lnTo>
                    <a:pt x="506" y="389"/>
                  </a:lnTo>
                  <a:lnTo>
                    <a:pt x="520" y="392"/>
                  </a:lnTo>
                  <a:lnTo>
                    <a:pt x="533" y="395"/>
                  </a:lnTo>
                  <a:lnTo>
                    <a:pt x="546" y="398"/>
                  </a:lnTo>
                  <a:lnTo>
                    <a:pt x="558" y="398"/>
                  </a:lnTo>
                  <a:lnTo>
                    <a:pt x="569" y="395"/>
                  </a:lnTo>
                  <a:lnTo>
                    <a:pt x="555" y="382"/>
                  </a:lnTo>
                  <a:lnTo>
                    <a:pt x="539" y="371"/>
                  </a:lnTo>
                  <a:lnTo>
                    <a:pt x="521" y="364"/>
                  </a:lnTo>
                  <a:lnTo>
                    <a:pt x="503" y="359"/>
                  </a:lnTo>
                  <a:lnTo>
                    <a:pt x="483" y="359"/>
                  </a:lnTo>
                  <a:lnTo>
                    <a:pt x="463" y="362"/>
                  </a:lnTo>
                  <a:lnTo>
                    <a:pt x="445" y="368"/>
                  </a:lnTo>
                  <a:lnTo>
                    <a:pt x="429" y="376"/>
                  </a:lnTo>
                  <a:lnTo>
                    <a:pt x="422" y="388"/>
                  </a:lnTo>
                  <a:lnTo>
                    <a:pt x="416" y="399"/>
                  </a:lnTo>
                  <a:lnTo>
                    <a:pt x="411" y="412"/>
                  </a:lnTo>
                  <a:lnTo>
                    <a:pt x="408" y="426"/>
                  </a:lnTo>
                  <a:lnTo>
                    <a:pt x="405" y="440"/>
                  </a:lnTo>
                  <a:lnTo>
                    <a:pt x="404" y="455"/>
                  </a:lnTo>
                  <a:lnTo>
                    <a:pt x="405" y="470"/>
                  </a:lnTo>
                  <a:lnTo>
                    <a:pt x="407" y="484"/>
                  </a:lnTo>
                  <a:lnTo>
                    <a:pt x="409" y="487"/>
                  </a:lnTo>
                  <a:lnTo>
                    <a:pt x="411" y="490"/>
                  </a:lnTo>
                  <a:lnTo>
                    <a:pt x="412" y="491"/>
                  </a:lnTo>
                  <a:lnTo>
                    <a:pt x="414" y="490"/>
                  </a:lnTo>
                  <a:lnTo>
                    <a:pt x="416" y="477"/>
                  </a:lnTo>
                  <a:lnTo>
                    <a:pt x="417" y="464"/>
                  </a:lnTo>
                  <a:lnTo>
                    <a:pt x="418" y="452"/>
                  </a:lnTo>
                  <a:lnTo>
                    <a:pt x="420" y="440"/>
                  </a:lnTo>
                  <a:lnTo>
                    <a:pt x="423" y="429"/>
                  </a:lnTo>
                  <a:lnTo>
                    <a:pt x="427" y="418"/>
                  </a:lnTo>
                  <a:lnTo>
                    <a:pt x="433" y="408"/>
                  </a:lnTo>
                  <a:lnTo>
                    <a:pt x="442" y="401"/>
                  </a:lnTo>
                  <a:lnTo>
                    <a:pt x="449" y="412"/>
                  </a:lnTo>
                  <a:lnTo>
                    <a:pt x="457" y="420"/>
                  </a:lnTo>
                  <a:lnTo>
                    <a:pt x="466" y="428"/>
                  </a:lnTo>
                  <a:lnTo>
                    <a:pt x="477" y="432"/>
                  </a:lnTo>
                  <a:lnTo>
                    <a:pt x="486" y="438"/>
                  </a:lnTo>
                  <a:lnTo>
                    <a:pt x="493" y="446"/>
                  </a:lnTo>
                  <a:lnTo>
                    <a:pt x="497" y="457"/>
                  </a:lnTo>
                  <a:lnTo>
                    <a:pt x="498" y="473"/>
                  </a:lnTo>
                  <a:lnTo>
                    <a:pt x="510" y="491"/>
                  </a:lnTo>
                  <a:lnTo>
                    <a:pt x="524" y="503"/>
                  </a:lnTo>
                  <a:lnTo>
                    <a:pt x="539" y="510"/>
                  </a:lnTo>
                  <a:lnTo>
                    <a:pt x="555" y="514"/>
                  </a:lnTo>
                  <a:lnTo>
                    <a:pt x="571" y="520"/>
                  </a:lnTo>
                  <a:lnTo>
                    <a:pt x="585" y="528"/>
                  </a:lnTo>
                  <a:lnTo>
                    <a:pt x="598" y="541"/>
                  </a:lnTo>
                  <a:lnTo>
                    <a:pt x="607" y="562"/>
                  </a:lnTo>
                  <a:lnTo>
                    <a:pt x="611" y="578"/>
                  </a:lnTo>
                  <a:lnTo>
                    <a:pt x="611" y="597"/>
                  </a:lnTo>
                  <a:lnTo>
                    <a:pt x="608" y="615"/>
                  </a:lnTo>
                  <a:lnTo>
                    <a:pt x="606" y="633"/>
                  </a:lnTo>
                  <a:lnTo>
                    <a:pt x="606" y="651"/>
                  </a:lnTo>
                  <a:lnTo>
                    <a:pt x="609" y="663"/>
                  </a:lnTo>
                  <a:lnTo>
                    <a:pt x="618" y="672"/>
                  </a:lnTo>
                  <a:lnTo>
                    <a:pt x="635" y="673"/>
                  </a:lnTo>
                  <a:lnTo>
                    <a:pt x="639" y="659"/>
                  </a:lnTo>
                  <a:lnTo>
                    <a:pt x="639" y="646"/>
                  </a:lnTo>
                  <a:lnTo>
                    <a:pt x="636" y="632"/>
                  </a:lnTo>
                  <a:lnTo>
                    <a:pt x="632" y="619"/>
                  </a:lnTo>
                  <a:lnTo>
                    <a:pt x="627" y="605"/>
                  </a:lnTo>
                  <a:lnTo>
                    <a:pt x="624" y="591"/>
                  </a:lnTo>
                  <a:lnTo>
                    <a:pt x="623" y="575"/>
                  </a:lnTo>
                  <a:lnTo>
                    <a:pt x="627" y="558"/>
                  </a:lnTo>
                  <a:lnTo>
                    <a:pt x="638" y="553"/>
                  </a:lnTo>
                  <a:lnTo>
                    <a:pt x="650" y="548"/>
                  </a:lnTo>
                  <a:lnTo>
                    <a:pt x="661" y="543"/>
                  </a:lnTo>
                  <a:lnTo>
                    <a:pt x="673" y="537"/>
                  </a:lnTo>
                  <a:lnTo>
                    <a:pt x="684" y="530"/>
                  </a:lnTo>
                  <a:lnTo>
                    <a:pt x="695" y="523"/>
                  </a:lnTo>
                  <a:lnTo>
                    <a:pt x="705" y="513"/>
                  </a:lnTo>
                  <a:lnTo>
                    <a:pt x="715" y="500"/>
                  </a:lnTo>
                  <a:lnTo>
                    <a:pt x="725" y="514"/>
                  </a:lnTo>
                  <a:lnTo>
                    <a:pt x="735" y="527"/>
                  </a:lnTo>
                  <a:lnTo>
                    <a:pt x="745" y="538"/>
                  </a:lnTo>
                  <a:lnTo>
                    <a:pt x="756" y="548"/>
                  </a:lnTo>
                  <a:lnTo>
                    <a:pt x="769" y="557"/>
                  </a:lnTo>
                  <a:lnTo>
                    <a:pt x="781" y="562"/>
                  </a:lnTo>
                  <a:lnTo>
                    <a:pt x="794" y="567"/>
                  </a:lnTo>
                  <a:lnTo>
                    <a:pt x="807" y="570"/>
                  </a:lnTo>
                  <a:lnTo>
                    <a:pt x="821" y="565"/>
                  </a:lnTo>
                  <a:lnTo>
                    <a:pt x="835" y="561"/>
                  </a:lnTo>
                  <a:lnTo>
                    <a:pt x="849" y="557"/>
                  </a:lnTo>
                  <a:lnTo>
                    <a:pt x="863" y="551"/>
                  </a:lnTo>
                  <a:lnTo>
                    <a:pt x="877" y="545"/>
                  </a:lnTo>
                  <a:lnTo>
                    <a:pt x="891" y="541"/>
                  </a:lnTo>
                  <a:lnTo>
                    <a:pt x="905" y="536"/>
                  </a:lnTo>
                  <a:lnTo>
                    <a:pt x="920" y="531"/>
                  </a:lnTo>
                  <a:lnTo>
                    <a:pt x="934" y="528"/>
                  </a:lnTo>
                  <a:lnTo>
                    <a:pt x="948" y="524"/>
                  </a:lnTo>
                  <a:lnTo>
                    <a:pt x="962" y="523"/>
                  </a:lnTo>
                  <a:lnTo>
                    <a:pt x="975" y="521"/>
                  </a:lnTo>
                  <a:lnTo>
                    <a:pt x="989" y="521"/>
                  </a:lnTo>
                  <a:lnTo>
                    <a:pt x="1003" y="523"/>
                  </a:lnTo>
                  <a:lnTo>
                    <a:pt x="1016" y="526"/>
                  </a:lnTo>
                  <a:lnTo>
                    <a:pt x="1029" y="530"/>
                  </a:lnTo>
                  <a:lnTo>
                    <a:pt x="1039" y="545"/>
                  </a:lnTo>
                  <a:lnTo>
                    <a:pt x="1027" y="560"/>
                  </a:lnTo>
                  <a:lnTo>
                    <a:pt x="1012" y="565"/>
                  </a:lnTo>
                  <a:lnTo>
                    <a:pt x="996" y="568"/>
                  </a:lnTo>
                  <a:lnTo>
                    <a:pt x="979" y="568"/>
                  </a:lnTo>
                  <a:lnTo>
                    <a:pt x="962" y="570"/>
                  </a:lnTo>
                  <a:lnTo>
                    <a:pt x="946" y="572"/>
                  </a:lnTo>
                  <a:lnTo>
                    <a:pt x="932" y="581"/>
                  </a:lnTo>
                  <a:lnTo>
                    <a:pt x="921" y="597"/>
                  </a:lnTo>
                  <a:lnTo>
                    <a:pt x="932" y="592"/>
                  </a:lnTo>
                  <a:lnTo>
                    <a:pt x="944" y="592"/>
                  </a:lnTo>
                  <a:lnTo>
                    <a:pt x="955" y="595"/>
                  </a:lnTo>
                  <a:lnTo>
                    <a:pt x="966" y="598"/>
                  </a:lnTo>
                  <a:lnTo>
                    <a:pt x="977" y="602"/>
                  </a:lnTo>
                  <a:lnTo>
                    <a:pt x="988" y="604"/>
                  </a:lnTo>
                  <a:lnTo>
                    <a:pt x="999" y="604"/>
                  </a:lnTo>
                  <a:lnTo>
                    <a:pt x="1011" y="599"/>
                  </a:lnTo>
                  <a:lnTo>
                    <a:pt x="998" y="612"/>
                  </a:lnTo>
                  <a:lnTo>
                    <a:pt x="987" y="626"/>
                  </a:lnTo>
                  <a:lnTo>
                    <a:pt x="976" y="642"/>
                  </a:lnTo>
                  <a:lnTo>
                    <a:pt x="967" y="659"/>
                  </a:lnTo>
                  <a:lnTo>
                    <a:pt x="957" y="673"/>
                  </a:lnTo>
                  <a:lnTo>
                    <a:pt x="946" y="686"/>
                  </a:lnTo>
                  <a:lnTo>
                    <a:pt x="933" y="695"/>
                  </a:lnTo>
                  <a:lnTo>
                    <a:pt x="919" y="697"/>
                  </a:lnTo>
                  <a:lnTo>
                    <a:pt x="907" y="695"/>
                  </a:lnTo>
                  <a:lnTo>
                    <a:pt x="894" y="692"/>
                  </a:lnTo>
                  <a:lnTo>
                    <a:pt x="880" y="687"/>
                  </a:lnTo>
                  <a:lnTo>
                    <a:pt x="866" y="686"/>
                  </a:lnTo>
                  <a:lnTo>
                    <a:pt x="851" y="685"/>
                  </a:lnTo>
                  <a:lnTo>
                    <a:pt x="837" y="685"/>
                  </a:lnTo>
                  <a:lnTo>
                    <a:pt x="823" y="687"/>
                  </a:lnTo>
                  <a:lnTo>
                    <a:pt x="810" y="693"/>
                  </a:lnTo>
                  <a:lnTo>
                    <a:pt x="804" y="709"/>
                  </a:lnTo>
                  <a:lnTo>
                    <a:pt x="796" y="723"/>
                  </a:lnTo>
                  <a:lnTo>
                    <a:pt x="788" y="737"/>
                  </a:lnTo>
                  <a:lnTo>
                    <a:pt x="778" y="750"/>
                  </a:lnTo>
                  <a:lnTo>
                    <a:pt x="768" y="763"/>
                  </a:lnTo>
                  <a:lnTo>
                    <a:pt x="756" y="774"/>
                  </a:lnTo>
                  <a:lnTo>
                    <a:pt x="745" y="783"/>
                  </a:lnTo>
                  <a:lnTo>
                    <a:pt x="733" y="790"/>
                  </a:lnTo>
                  <a:lnTo>
                    <a:pt x="717" y="775"/>
                  </a:lnTo>
                  <a:lnTo>
                    <a:pt x="701" y="761"/>
                  </a:lnTo>
                  <a:lnTo>
                    <a:pt x="685" y="747"/>
                  </a:lnTo>
                  <a:lnTo>
                    <a:pt x="669" y="731"/>
                  </a:lnTo>
                  <a:lnTo>
                    <a:pt x="653" y="716"/>
                  </a:lnTo>
                  <a:lnTo>
                    <a:pt x="638" y="700"/>
                  </a:lnTo>
                  <a:lnTo>
                    <a:pt x="622" y="685"/>
                  </a:lnTo>
                  <a:lnTo>
                    <a:pt x="607" y="669"/>
                  </a:lnTo>
                  <a:lnTo>
                    <a:pt x="591" y="653"/>
                  </a:lnTo>
                  <a:lnTo>
                    <a:pt x="575" y="636"/>
                  </a:lnTo>
                  <a:lnTo>
                    <a:pt x="560" y="621"/>
                  </a:lnTo>
                  <a:lnTo>
                    <a:pt x="544" y="605"/>
                  </a:lnTo>
                  <a:lnTo>
                    <a:pt x="528" y="589"/>
                  </a:lnTo>
                  <a:lnTo>
                    <a:pt x="512" y="574"/>
                  </a:lnTo>
                  <a:lnTo>
                    <a:pt x="496" y="558"/>
                  </a:lnTo>
                  <a:lnTo>
                    <a:pt x="480" y="544"/>
                  </a:lnTo>
                  <a:lnTo>
                    <a:pt x="474" y="543"/>
                  </a:lnTo>
                  <a:lnTo>
                    <a:pt x="467" y="544"/>
                  </a:lnTo>
                  <a:lnTo>
                    <a:pt x="462" y="550"/>
                  </a:lnTo>
                  <a:lnTo>
                    <a:pt x="456" y="555"/>
                  </a:lnTo>
                  <a:lnTo>
                    <a:pt x="451" y="564"/>
                  </a:lnTo>
                  <a:lnTo>
                    <a:pt x="446" y="572"/>
                  </a:lnTo>
                  <a:lnTo>
                    <a:pt x="441" y="580"/>
                  </a:lnTo>
                  <a:lnTo>
                    <a:pt x="436" y="585"/>
                  </a:lnTo>
                  <a:lnTo>
                    <a:pt x="420" y="575"/>
                  </a:lnTo>
                  <a:lnTo>
                    <a:pt x="404" y="564"/>
                  </a:lnTo>
                  <a:lnTo>
                    <a:pt x="389" y="554"/>
                  </a:lnTo>
                  <a:lnTo>
                    <a:pt x="373" y="544"/>
                  </a:lnTo>
                  <a:lnTo>
                    <a:pt x="358" y="533"/>
                  </a:lnTo>
                  <a:lnTo>
                    <a:pt x="342" y="523"/>
                  </a:lnTo>
                  <a:lnTo>
                    <a:pt x="327" y="514"/>
                  </a:lnTo>
                  <a:lnTo>
                    <a:pt x="311" y="504"/>
                  </a:lnTo>
                  <a:lnTo>
                    <a:pt x="305" y="521"/>
                  </a:lnTo>
                  <a:lnTo>
                    <a:pt x="299" y="540"/>
                  </a:lnTo>
                  <a:lnTo>
                    <a:pt x="295" y="558"/>
                  </a:lnTo>
                  <a:lnTo>
                    <a:pt x="292" y="577"/>
                  </a:lnTo>
                  <a:lnTo>
                    <a:pt x="289" y="595"/>
                  </a:lnTo>
                  <a:lnTo>
                    <a:pt x="287" y="615"/>
                  </a:lnTo>
                  <a:lnTo>
                    <a:pt x="287" y="636"/>
                  </a:lnTo>
                  <a:lnTo>
                    <a:pt x="287" y="656"/>
                  </a:lnTo>
                  <a:lnTo>
                    <a:pt x="275" y="652"/>
                  </a:lnTo>
                  <a:lnTo>
                    <a:pt x="263" y="649"/>
                  </a:lnTo>
                  <a:lnTo>
                    <a:pt x="252" y="651"/>
                  </a:lnTo>
                  <a:lnTo>
                    <a:pt x="241" y="653"/>
                  </a:lnTo>
                  <a:lnTo>
                    <a:pt x="230" y="658"/>
                  </a:lnTo>
                  <a:lnTo>
                    <a:pt x="220" y="663"/>
                  </a:lnTo>
                  <a:lnTo>
                    <a:pt x="210" y="669"/>
                  </a:lnTo>
                  <a:lnTo>
                    <a:pt x="200" y="676"/>
                  </a:lnTo>
                  <a:lnTo>
                    <a:pt x="190" y="683"/>
                  </a:lnTo>
                  <a:lnTo>
                    <a:pt x="178" y="692"/>
                  </a:lnTo>
                  <a:lnTo>
                    <a:pt x="168" y="697"/>
                  </a:lnTo>
                  <a:lnTo>
                    <a:pt x="158" y="703"/>
                  </a:lnTo>
                  <a:lnTo>
                    <a:pt x="147" y="709"/>
                  </a:lnTo>
                  <a:lnTo>
                    <a:pt x="136" y="712"/>
                  </a:lnTo>
                  <a:lnTo>
                    <a:pt x="124" y="713"/>
                  </a:lnTo>
                  <a:lnTo>
                    <a:pt x="112" y="712"/>
                  </a:lnTo>
                  <a:lnTo>
                    <a:pt x="103" y="720"/>
                  </a:lnTo>
                  <a:lnTo>
                    <a:pt x="95" y="730"/>
                  </a:lnTo>
                  <a:lnTo>
                    <a:pt x="88" y="741"/>
                  </a:lnTo>
                  <a:lnTo>
                    <a:pt x="81" y="753"/>
                  </a:lnTo>
                  <a:lnTo>
                    <a:pt x="75" y="764"/>
                  </a:lnTo>
                  <a:lnTo>
                    <a:pt x="70" y="777"/>
                  </a:lnTo>
                  <a:lnTo>
                    <a:pt x="67" y="790"/>
                  </a:lnTo>
                  <a:lnTo>
                    <a:pt x="64" y="804"/>
                  </a:lnTo>
                  <a:lnTo>
                    <a:pt x="59" y="804"/>
                  </a:lnTo>
                  <a:lnTo>
                    <a:pt x="54" y="802"/>
                  </a:lnTo>
                  <a:lnTo>
                    <a:pt x="50" y="798"/>
                  </a:lnTo>
                  <a:lnTo>
                    <a:pt x="47" y="793"/>
                  </a:lnTo>
                  <a:lnTo>
                    <a:pt x="43" y="788"/>
                  </a:lnTo>
                  <a:lnTo>
                    <a:pt x="40" y="785"/>
                  </a:lnTo>
                  <a:lnTo>
                    <a:pt x="36" y="785"/>
                  </a:lnTo>
                  <a:lnTo>
                    <a:pt x="31" y="790"/>
                  </a:lnTo>
                  <a:lnTo>
                    <a:pt x="27" y="775"/>
                  </a:lnTo>
                  <a:lnTo>
                    <a:pt x="24" y="761"/>
                  </a:lnTo>
                  <a:lnTo>
                    <a:pt x="20" y="746"/>
                  </a:lnTo>
                  <a:lnTo>
                    <a:pt x="17" y="731"/>
                  </a:lnTo>
                  <a:lnTo>
                    <a:pt x="13" y="717"/>
                  </a:lnTo>
                  <a:lnTo>
                    <a:pt x="9" y="703"/>
                  </a:lnTo>
                  <a:lnTo>
                    <a:pt x="5" y="690"/>
                  </a:lnTo>
                  <a:lnTo>
                    <a:pt x="0" y="676"/>
                  </a:lnTo>
                  <a:lnTo>
                    <a:pt x="5" y="673"/>
                  </a:lnTo>
                  <a:lnTo>
                    <a:pt x="11" y="669"/>
                  </a:lnTo>
                  <a:lnTo>
                    <a:pt x="16" y="665"/>
                  </a:lnTo>
                  <a:lnTo>
                    <a:pt x="21" y="659"/>
                  </a:lnTo>
                  <a:lnTo>
                    <a:pt x="25" y="653"/>
                  </a:lnTo>
                  <a:lnTo>
                    <a:pt x="29" y="648"/>
                  </a:lnTo>
                  <a:lnTo>
                    <a:pt x="33" y="641"/>
                  </a:lnTo>
                  <a:lnTo>
                    <a:pt x="36" y="633"/>
                  </a:lnTo>
                  <a:lnTo>
                    <a:pt x="35" y="612"/>
                  </a:lnTo>
                  <a:lnTo>
                    <a:pt x="39" y="598"/>
                  </a:lnTo>
                  <a:lnTo>
                    <a:pt x="47" y="589"/>
                  </a:lnTo>
                  <a:lnTo>
                    <a:pt x="58" y="584"/>
                  </a:lnTo>
                  <a:lnTo>
                    <a:pt x="71" y="582"/>
                  </a:lnTo>
                  <a:lnTo>
                    <a:pt x="84" y="582"/>
                  </a:lnTo>
                  <a:lnTo>
                    <a:pt x="97" y="581"/>
                  </a:lnTo>
                  <a:lnTo>
                    <a:pt x="108" y="578"/>
                  </a:lnTo>
                  <a:lnTo>
                    <a:pt x="127" y="585"/>
                  </a:lnTo>
                  <a:lnTo>
                    <a:pt x="146" y="592"/>
                  </a:lnTo>
                  <a:lnTo>
                    <a:pt x="166" y="598"/>
                  </a:lnTo>
                  <a:lnTo>
                    <a:pt x="186" y="599"/>
                  </a:lnTo>
                  <a:lnTo>
                    <a:pt x="205" y="598"/>
                  </a:lnTo>
                  <a:lnTo>
                    <a:pt x="223" y="591"/>
                  </a:lnTo>
                  <a:lnTo>
                    <a:pt x="240" y="577"/>
                  </a:lnTo>
                  <a:lnTo>
                    <a:pt x="256" y="555"/>
                  </a:lnTo>
                  <a:lnTo>
                    <a:pt x="251" y="553"/>
                  </a:lnTo>
                  <a:lnTo>
                    <a:pt x="244" y="553"/>
                  </a:lnTo>
                  <a:lnTo>
                    <a:pt x="237" y="555"/>
                  </a:lnTo>
                  <a:lnTo>
                    <a:pt x="230" y="558"/>
                  </a:lnTo>
                  <a:lnTo>
                    <a:pt x="222" y="562"/>
                  </a:lnTo>
                  <a:lnTo>
                    <a:pt x="214" y="565"/>
                  </a:lnTo>
                  <a:lnTo>
                    <a:pt x="206" y="570"/>
                  </a:lnTo>
                  <a:lnTo>
                    <a:pt x="198" y="572"/>
                  </a:lnTo>
                  <a:lnTo>
                    <a:pt x="189" y="568"/>
                  </a:lnTo>
                  <a:lnTo>
                    <a:pt x="178" y="565"/>
                  </a:lnTo>
                  <a:lnTo>
                    <a:pt x="168" y="561"/>
                  </a:lnTo>
                  <a:lnTo>
                    <a:pt x="158" y="557"/>
                  </a:lnTo>
                  <a:lnTo>
                    <a:pt x="148" y="553"/>
                  </a:lnTo>
                  <a:lnTo>
                    <a:pt x="138" y="550"/>
                  </a:lnTo>
                  <a:lnTo>
                    <a:pt x="128" y="547"/>
                  </a:lnTo>
                  <a:lnTo>
                    <a:pt x="118" y="544"/>
                  </a:lnTo>
                  <a:lnTo>
                    <a:pt x="107" y="541"/>
                  </a:lnTo>
                  <a:lnTo>
                    <a:pt x="97" y="541"/>
                  </a:lnTo>
                  <a:lnTo>
                    <a:pt x="86" y="540"/>
                  </a:lnTo>
                  <a:lnTo>
                    <a:pt x="76" y="540"/>
                  </a:lnTo>
                  <a:lnTo>
                    <a:pt x="65" y="541"/>
                  </a:lnTo>
                  <a:lnTo>
                    <a:pt x="55" y="544"/>
                  </a:lnTo>
                  <a:lnTo>
                    <a:pt x="45" y="548"/>
                  </a:lnTo>
                  <a:lnTo>
                    <a:pt x="35" y="553"/>
                  </a:lnTo>
                  <a:lnTo>
                    <a:pt x="33" y="537"/>
                  </a:lnTo>
                  <a:lnTo>
                    <a:pt x="31" y="520"/>
                  </a:lnTo>
                  <a:lnTo>
                    <a:pt x="29" y="503"/>
                  </a:lnTo>
                  <a:lnTo>
                    <a:pt x="28" y="486"/>
                  </a:lnTo>
                  <a:lnTo>
                    <a:pt x="27" y="469"/>
                  </a:lnTo>
                  <a:lnTo>
                    <a:pt x="26" y="452"/>
                  </a:lnTo>
                  <a:lnTo>
                    <a:pt x="25" y="435"/>
                  </a:lnTo>
                  <a:lnTo>
                    <a:pt x="25" y="416"/>
                  </a:lnTo>
                  <a:lnTo>
                    <a:pt x="25" y="399"/>
                  </a:lnTo>
                  <a:lnTo>
                    <a:pt x="25" y="382"/>
                  </a:lnTo>
                  <a:lnTo>
                    <a:pt x="27" y="365"/>
                  </a:lnTo>
                  <a:lnTo>
                    <a:pt x="28" y="348"/>
                  </a:lnTo>
                  <a:lnTo>
                    <a:pt x="31" y="331"/>
                  </a:lnTo>
                  <a:lnTo>
                    <a:pt x="34" y="314"/>
                  </a:lnTo>
                  <a:lnTo>
                    <a:pt x="38" y="298"/>
                  </a:lnTo>
                  <a:lnTo>
                    <a:pt x="42" y="283"/>
                  </a:lnTo>
                  <a:lnTo>
                    <a:pt x="59" y="297"/>
                  </a:lnTo>
                  <a:lnTo>
                    <a:pt x="78" y="305"/>
                  </a:lnTo>
                  <a:lnTo>
                    <a:pt x="98" y="308"/>
                  </a:lnTo>
                  <a:lnTo>
                    <a:pt x="118" y="308"/>
                  </a:lnTo>
                  <a:lnTo>
                    <a:pt x="139" y="304"/>
                  </a:lnTo>
                  <a:lnTo>
                    <a:pt x="158" y="297"/>
                  </a:lnTo>
                  <a:lnTo>
                    <a:pt x="177" y="287"/>
                  </a:lnTo>
                  <a:lnTo>
                    <a:pt x="194" y="274"/>
                  </a:lnTo>
                  <a:lnTo>
                    <a:pt x="174" y="273"/>
                  </a:lnTo>
                  <a:lnTo>
                    <a:pt x="156" y="274"/>
                  </a:lnTo>
                  <a:lnTo>
                    <a:pt x="137" y="278"/>
                  </a:lnTo>
                  <a:lnTo>
                    <a:pt x="119" y="281"/>
                  </a:lnTo>
                  <a:lnTo>
                    <a:pt x="100" y="283"/>
                  </a:lnTo>
                  <a:lnTo>
                    <a:pt x="83" y="280"/>
                  </a:lnTo>
                  <a:lnTo>
                    <a:pt x="66" y="271"/>
                  </a:lnTo>
                  <a:lnTo>
                    <a:pt x="50" y="256"/>
                  </a:lnTo>
                  <a:lnTo>
                    <a:pt x="57" y="237"/>
                  </a:lnTo>
                  <a:lnTo>
                    <a:pt x="64" y="220"/>
                  </a:lnTo>
                  <a:lnTo>
                    <a:pt x="72" y="202"/>
                  </a:lnTo>
                  <a:lnTo>
                    <a:pt x="80" y="185"/>
                  </a:lnTo>
                  <a:lnTo>
                    <a:pt x="89" y="168"/>
                  </a:lnTo>
                  <a:lnTo>
                    <a:pt x="98" y="151"/>
                  </a:lnTo>
                  <a:lnTo>
                    <a:pt x="107" y="134"/>
                  </a:lnTo>
                  <a:lnTo>
                    <a:pt x="117" y="117"/>
                  </a:lnTo>
                  <a:lnTo>
                    <a:pt x="127" y="101"/>
                  </a:lnTo>
                  <a:lnTo>
                    <a:pt x="138" y="85"/>
                  </a:lnTo>
                  <a:lnTo>
                    <a:pt x="149" y="70"/>
                  </a:lnTo>
                  <a:lnTo>
                    <a:pt x="160" y="56"/>
                  </a:lnTo>
                  <a:lnTo>
                    <a:pt x="171" y="41"/>
                  </a:lnTo>
                  <a:lnTo>
                    <a:pt x="183" y="27"/>
                  </a:lnTo>
                  <a:lnTo>
                    <a:pt x="196" y="13"/>
                  </a:lnTo>
                  <a:lnTo>
                    <a:pt x="208" y="0"/>
                  </a:lnTo>
                  <a:lnTo>
                    <a:pt x="387" y="87"/>
                  </a:lnTo>
                  <a:lnTo>
                    <a:pt x="370" y="119"/>
                  </a:lnTo>
                  <a:close/>
                </a:path>
              </a:pathLst>
            </a:custGeom>
            <a:solidFill>
              <a:srgbClr val="FFFFFF"/>
            </a:solidFill>
            <a:ln w="9525">
              <a:noFill/>
              <a:round/>
              <a:headEnd/>
              <a:tailEnd/>
            </a:ln>
          </p:spPr>
          <p:txBody>
            <a:bodyPr/>
            <a:lstStyle/>
            <a:p>
              <a:endParaRPr lang="cs-CZ"/>
            </a:p>
          </p:txBody>
        </p:sp>
        <p:sp>
          <p:nvSpPr>
            <p:cNvPr id="142" name="Freeform 146"/>
            <p:cNvSpPr>
              <a:spLocks/>
            </p:cNvSpPr>
            <p:nvPr/>
          </p:nvSpPr>
          <p:spPr bwMode="auto">
            <a:xfrm>
              <a:off x="2207" y="1806"/>
              <a:ext cx="24" cy="49"/>
            </a:xfrm>
            <a:custGeom>
              <a:avLst/>
              <a:gdLst/>
              <a:ahLst/>
              <a:cxnLst>
                <a:cxn ang="0">
                  <a:pos x="24" y="15"/>
                </a:cxn>
                <a:cxn ang="0">
                  <a:pos x="24" y="49"/>
                </a:cxn>
                <a:cxn ang="0">
                  <a:pos x="16" y="49"/>
                </a:cxn>
                <a:cxn ang="0">
                  <a:pos x="9" y="45"/>
                </a:cxn>
                <a:cxn ang="0">
                  <a:pos x="4" y="38"/>
                </a:cxn>
                <a:cxn ang="0">
                  <a:pos x="1" y="28"/>
                </a:cxn>
                <a:cxn ang="0">
                  <a:pos x="0" y="19"/>
                </a:cxn>
                <a:cxn ang="0">
                  <a:pos x="2" y="11"/>
                </a:cxn>
                <a:cxn ang="0">
                  <a:pos x="5" y="4"/>
                </a:cxn>
                <a:cxn ang="0">
                  <a:pos x="11" y="1"/>
                </a:cxn>
                <a:cxn ang="0">
                  <a:pos x="16" y="0"/>
                </a:cxn>
                <a:cxn ang="0">
                  <a:pos x="20" y="4"/>
                </a:cxn>
                <a:cxn ang="0">
                  <a:pos x="23" y="10"/>
                </a:cxn>
                <a:cxn ang="0">
                  <a:pos x="24" y="15"/>
                </a:cxn>
              </a:cxnLst>
              <a:rect l="0" t="0" r="r" b="b"/>
              <a:pathLst>
                <a:path w="24" h="49">
                  <a:moveTo>
                    <a:pt x="24" y="15"/>
                  </a:moveTo>
                  <a:lnTo>
                    <a:pt x="24" y="49"/>
                  </a:lnTo>
                  <a:lnTo>
                    <a:pt x="16" y="49"/>
                  </a:lnTo>
                  <a:lnTo>
                    <a:pt x="9" y="45"/>
                  </a:lnTo>
                  <a:lnTo>
                    <a:pt x="4" y="38"/>
                  </a:lnTo>
                  <a:lnTo>
                    <a:pt x="1" y="28"/>
                  </a:lnTo>
                  <a:lnTo>
                    <a:pt x="0" y="19"/>
                  </a:lnTo>
                  <a:lnTo>
                    <a:pt x="2" y="11"/>
                  </a:lnTo>
                  <a:lnTo>
                    <a:pt x="5" y="4"/>
                  </a:lnTo>
                  <a:lnTo>
                    <a:pt x="11" y="1"/>
                  </a:lnTo>
                  <a:lnTo>
                    <a:pt x="16" y="0"/>
                  </a:lnTo>
                  <a:lnTo>
                    <a:pt x="20" y="4"/>
                  </a:lnTo>
                  <a:lnTo>
                    <a:pt x="23" y="10"/>
                  </a:lnTo>
                  <a:lnTo>
                    <a:pt x="24" y="15"/>
                  </a:lnTo>
                  <a:close/>
                </a:path>
              </a:pathLst>
            </a:custGeom>
            <a:solidFill>
              <a:srgbClr val="000000"/>
            </a:solidFill>
            <a:ln w="9525">
              <a:noFill/>
              <a:round/>
              <a:headEnd/>
              <a:tailEnd/>
            </a:ln>
          </p:spPr>
          <p:txBody>
            <a:bodyPr/>
            <a:lstStyle/>
            <a:p>
              <a:endParaRPr lang="cs-CZ"/>
            </a:p>
          </p:txBody>
        </p:sp>
        <p:sp>
          <p:nvSpPr>
            <p:cNvPr id="143" name="Freeform 147"/>
            <p:cNvSpPr>
              <a:spLocks/>
            </p:cNvSpPr>
            <p:nvPr/>
          </p:nvSpPr>
          <p:spPr bwMode="auto">
            <a:xfrm>
              <a:off x="2217" y="1825"/>
              <a:ext cx="5" cy="16"/>
            </a:xfrm>
            <a:custGeom>
              <a:avLst/>
              <a:gdLst/>
              <a:ahLst/>
              <a:cxnLst>
                <a:cxn ang="0">
                  <a:pos x="4" y="16"/>
                </a:cxn>
                <a:cxn ang="0">
                  <a:pos x="0" y="0"/>
                </a:cxn>
                <a:cxn ang="0">
                  <a:pos x="5" y="0"/>
                </a:cxn>
                <a:cxn ang="0">
                  <a:pos x="4" y="16"/>
                </a:cxn>
              </a:cxnLst>
              <a:rect l="0" t="0" r="r" b="b"/>
              <a:pathLst>
                <a:path w="5" h="16">
                  <a:moveTo>
                    <a:pt x="4" y="16"/>
                  </a:moveTo>
                  <a:lnTo>
                    <a:pt x="0" y="0"/>
                  </a:lnTo>
                  <a:lnTo>
                    <a:pt x="5" y="0"/>
                  </a:lnTo>
                  <a:lnTo>
                    <a:pt x="4" y="16"/>
                  </a:lnTo>
                  <a:close/>
                </a:path>
              </a:pathLst>
            </a:custGeom>
            <a:solidFill>
              <a:srgbClr val="FFFFFF"/>
            </a:solidFill>
            <a:ln w="9525">
              <a:noFill/>
              <a:round/>
              <a:headEnd/>
              <a:tailEnd/>
            </a:ln>
          </p:spPr>
          <p:txBody>
            <a:bodyPr/>
            <a:lstStyle/>
            <a:p>
              <a:endParaRPr lang="cs-CZ"/>
            </a:p>
          </p:txBody>
        </p:sp>
        <p:sp>
          <p:nvSpPr>
            <p:cNvPr id="144" name="Freeform 148"/>
            <p:cNvSpPr>
              <a:spLocks/>
            </p:cNvSpPr>
            <p:nvPr/>
          </p:nvSpPr>
          <p:spPr bwMode="auto">
            <a:xfrm>
              <a:off x="1576" y="1818"/>
              <a:ext cx="57" cy="216"/>
            </a:xfrm>
            <a:custGeom>
              <a:avLst/>
              <a:gdLst/>
              <a:ahLst/>
              <a:cxnLst>
                <a:cxn ang="0">
                  <a:pos x="15" y="134"/>
                </a:cxn>
                <a:cxn ang="0">
                  <a:pos x="57" y="216"/>
                </a:cxn>
                <a:cxn ang="0">
                  <a:pos x="40" y="198"/>
                </a:cxn>
                <a:cxn ang="0">
                  <a:pos x="26" y="175"/>
                </a:cxn>
                <a:cxn ang="0">
                  <a:pos x="16" y="149"/>
                </a:cxn>
                <a:cxn ang="0">
                  <a:pos x="8" y="122"/>
                </a:cxn>
                <a:cxn ang="0">
                  <a:pos x="4" y="94"/>
                </a:cxn>
                <a:cxn ang="0">
                  <a:pos x="1" y="63"/>
                </a:cxn>
                <a:cxn ang="0">
                  <a:pos x="0" y="32"/>
                </a:cxn>
                <a:cxn ang="0">
                  <a:pos x="1" y="0"/>
                </a:cxn>
                <a:cxn ang="0">
                  <a:pos x="4" y="15"/>
                </a:cxn>
                <a:cxn ang="0">
                  <a:pos x="6" y="30"/>
                </a:cxn>
                <a:cxn ang="0">
                  <a:pos x="7" y="47"/>
                </a:cxn>
                <a:cxn ang="0">
                  <a:pos x="8" y="64"/>
                </a:cxn>
                <a:cxn ang="0">
                  <a:pos x="9" y="83"/>
                </a:cxn>
                <a:cxn ang="0">
                  <a:pos x="10" y="100"/>
                </a:cxn>
                <a:cxn ang="0">
                  <a:pos x="12" y="117"/>
                </a:cxn>
                <a:cxn ang="0">
                  <a:pos x="15" y="134"/>
                </a:cxn>
              </a:cxnLst>
              <a:rect l="0" t="0" r="r" b="b"/>
              <a:pathLst>
                <a:path w="57" h="216">
                  <a:moveTo>
                    <a:pt x="15" y="134"/>
                  </a:moveTo>
                  <a:lnTo>
                    <a:pt x="57" y="216"/>
                  </a:lnTo>
                  <a:lnTo>
                    <a:pt x="40" y="198"/>
                  </a:lnTo>
                  <a:lnTo>
                    <a:pt x="26" y="175"/>
                  </a:lnTo>
                  <a:lnTo>
                    <a:pt x="16" y="149"/>
                  </a:lnTo>
                  <a:lnTo>
                    <a:pt x="8" y="122"/>
                  </a:lnTo>
                  <a:lnTo>
                    <a:pt x="4" y="94"/>
                  </a:lnTo>
                  <a:lnTo>
                    <a:pt x="1" y="63"/>
                  </a:lnTo>
                  <a:lnTo>
                    <a:pt x="0" y="32"/>
                  </a:lnTo>
                  <a:lnTo>
                    <a:pt x="1" y="0"/>
                  </a:lnTo>
                  <a:lnTo>
                    <a:pt x="4" y="15"/>
                  </a:lnTo>
                  <a:lnTo>
                    <a:pt x="6" y="30"/>
                  </a:lnTo>
                  <a:lnTo>
                    <a:pt x="7" y="47"/>
                  </a:lnTo>
                  <a:lnTo>
                    <a:pt x="8" y="64"/>
                  </a:lnTo>
                  <a:lnTo>
                    <a:pt x="9" y="83"/>
                  </a:lnTo>
                  <a:lnTo>
                    <a:pt x="10" y="100"/>
                  </a:lnTo>
                  <a:lnTo>
                    <a:pt x="12" y="117"/>
                  </a:lnTo>
                  <a:lnTo>
                    <a:pt x="15" y="134"/>
                  </a:lnTo>
                  <a:close/>
                </a:path>
              </a:pathLst>
            </a:custGeom>
            <a:solidFill>
              <a:srgbClr val="000000"/>
            </a:solidFill>
            <a:ln w="9525">
              <a:noFill/>
              <a:round/>
              <a:headEnd/>
              <a:tailEnd/>
            </a:ln>
          </p:spPr>
          <p:txBody>
            <a:bodyPr/>
            <a:lstStyle/>
            <a:p>
              <a:endParaRPr lang="cs-CZ"/>
            </a:p>
          </p:txBody>
        </p:sp>
        <p:sp>
          <p:nvSpPr>
            <p:cNvPr id="145" name="Freeform 149"/>
            <p:cNvSpPr>
              <a:spLocks/>
            </p:cNvSpPr>
            <p:nvPr/>
          </p:nvSpPr>
          <p:spPr bwMode="auto">
            <a:xfrm>
              <a:off x="3525" y="1894"/>
              <a:ext cx="177" cy="213"/>
            </a:xfrm>
            <a:custGeom>
              <a:avLst/>
              <a:gdLst/>
              <a:ahLst/>
              <a:cxnLst>
                <a:cxn ang="0">
                  <a:pos x="177" y="11"/>
                </a:cxn>
                <a:cxn ang="0">
                  <a:pos x="177" y="25"/>
                </a:cxn>
                <a:cxn ang="0">
                  <a:pos x="163" y="28"/>
                </a:cxn>
                <a:cxn ang="0">
                  <a:pos x="149" y="34"/>
                </a:cxn>
                <a:cxn ang="0">
                  <a:pos x="136" y="41"/>
                </a:cxn>
                <a:cxn ang="0">
                  <a:pos x="124" y="49"/>
                </a:cxn>
                <a:cxn ang="0">
                  <a:pos x="112" y="59"/>
                </a:cxn>
                <a:cxn ang="0">
                  <a:pos x="101" y="71"/>
                </a:cxn>
                <a:cxn ang="0">
                  <a:pos x="90" y="82"/>
                </a:cxn>
                <a:cxn ang="0">
                  <a:pos x="79" y="95"/>
                </a:cxn>
                <a:cxn ang="0">
                  <a:pos x="69" y="109"/>
                </a:cxn>
                <a:cxn ang="0">
                  <a:pos x="59" y="123"/>
                </a:cxn>
                <a:cxn ang="0">
                  <a:pos x="49" y="139"/>
                </a:cxn>
                <a:cxn ang="0">
                  <a:pos x="39" y="153"/>
                </a:cxn>
                <a:cxn ang="0">
                  <a:pos x="29" y="169"/>
                </a:cxn>
                <a:cxn ang="0">
                  <a:pos x="20" y="183"/>
                </a:cxn>
                <a:cxn ang="0">
                  <a:pos x="10" y="198"/>
                </a:cxn>
                <a:cxn ang="0">
                  <a:pos x="0" y="213"/>
                </a:cxn>
                <a:cxn ang="0">
                  <a:pos x="8" y="180"/>
                </a:cxn>
                <a:cxn ang="0">
                  <a:pos x="21" y="147"/>
                </a:cxn>
                <a:cxn ang="0">
                  <a:pos x="37" y="115"/>
                </a:cxn>
                <a:cxn ang="0">
                  <a:pos x="57" y="83"/>
                </a:cxn>
                <a:cxn ang="0">
                  <a:pos x="79" y="55"/>
                </a:cxn>
                <a:cxn ang="0">
                  <a:pos x="103" y="31"/>
                </a:cxn>
                <a:cxn ang="0">
                  <a:pos x="128" y="12"/>
                </a:cxn>
                <a:cxn ang="0">
                  <a:pos x="154" y="1"/>
                </a:cxn>
                <a:cxn ang="0">
                  <a:pos x="160" y="0"/>
                </a:cxn>
                <a:cxn ang="0">
                  <a:pos x="166" y="2"/>
                </a:cxn>
                <a:cxn ang="0">
                  <a:pos x="172" y="7"/>
                </a:cxn>
                <a:cxn ang="0">
                  <a:pos x="177" y="11"/>
                </a:cxn>
              </a:cxnLst>
              <a:rect l="0" t="0" r="r" b="b"/>
              <a:pathLst>
                <a:path w="177" h="213">
                  <a:moveTo>
                    <a:pt x="177" y="11"/>
                  </a:moveTo>
                  <a:lnTo>
                    <a:pt x="177" y="25"/>
                  </a:lnTo>
                  <a:lnTo>
                    <a:pt x="163" y="28"/>
                  </a:lnTo>
                  <a:lnTo>
                    <a:pt x="149" y="34"/>
                  </a:lnTo>
                  <a:lnTo>
                    <a:pt x="136" y="41"/>
                  </a:lnTo>
                  <a:lnTo>
                    <a:pt x="124" y="49"/>
                  </a:lnTo>
                  <a:lnTo>
                    <a:pt x="112" y="59"/>
                  </a:lnTo>
                  <a:lnTo>
                    <a:pt x="101" y="71"/>
                  </a:lnTo>
                  <a:lnTo>
                    <a:pt x="90" y="82"/>
                  </a:lnTo>
                  <a:lnTo>
                    <a:pt x="79" y="95"/>
                  </a:lnTo>
                  <a:lnTo>
                    <a:pt x="69" y="109"/>
                  </a:lnTo>
                  <a:lnTo>
                    <a:pt x="59" y="123"/>
                  </a:lnTo>
                  <a:lnTo>
                    <a:pt x="49" y="139"/>
                  </a:lnTo>
                  <a:lnTo>
                    <a:pt x="39" y="153"/>
                  </a:lnTo>
                  <a:lnTo>
                    <a:pt x="29" y="169"/>
                  </a:lnTo>
                  <a:lnTo>
                    <a:pt x="20" y="183"/>
                  </a:lnTo>
                  <a:lnTo>
                    <a:pt x="10" y="198"/>
                  </a:lnTo>
                  <a:lnTo>
                    <a:pt x="0" y="213"/>
                  </a:lnTo>
                  <a:lnTo>
                    <a:pt x="8" y="180"/>
                  </a:lnTo>
                  <a:lnTo>
                    <a:pt x="21" y="147"/>
                  </a:lnTo>
                  <a:lnTo>
                    <a:pt x="37" y="115"/>
                  </a:lnTo>
                  <a:lnTo>
                    <a:pt x="57" y="83"/>
                  </a:lnTo>
                  <a:lnTo>
                    <a:pt x="79" y="55"/>
                  </a:lnTo>
                  <a:lnTo>
                    <a:pt x="103" y="31"/>
                  </a:lnTo>
                  <a:lnTo>
                    <a:pt x="128" y="12"/>
                  </a:lnTo>
                  <a:lnTo>
                    <a:pt x="154" y="1"/>
                  </a:lnTo>
                  <a:lnTo>
                    <a:pt x="160" y="0"/>
                  </a:lnTo>
                  <a:lnTo>
                    <a:pt x="166" y="2"/>
                  </a:lnTo>
                  <a:lnTo>
                    <a:pt x="172" y="7"/>
                  </a:lnTo>
                  <a:lnTo>
                    <a:pt x="177" y="11"/>
                  </a:lnTo>
                  <a:close/>
                </a:path>
              </a:pathLst>
            </a:custGeom>
            <a:solidFill>
              <a:srgbClr val="000000"/>
            </a:solidFill>
            <a:ln w="9525">
              <a:noFill/>
              <a:round/>
              <a:headEnd/>
              <a:tailEnd/>
            </a:ln>
          </p:spPr>
          <p:txBody>
            <a:bodyPr/>
            <a:lstStyle/>
            <a:p>
              <a:endParaRPr lang="cs-CZ"/>
            </a:p>
          </p:txBody>
        </p:sp>
        <p:sp>
          <p:nvSpPr>
            <p:cNvPr id="146" name="Freeform 150"/>
            <p:cNvSpPr>
              <a:spLocks/>
            </p:cNvSpPr>
            <p:nvPr/>
          </p:nvSpPr>
          <p:spPr bwMode="auto">
            <a:xfrm>
              <a:off x="2236" y="1965"/>
              <a:ext cx="26" cy="61"/>
            </a:xfrm>
            <a:custGeom>
              <a:avLst/>
              <a:gdLst/>
              <a:ahLst/>
              <a:cxnLst>
                <a:cxn ang="0">
                  <a:pos x="26" y="24"/>
                </a:cxn>
                <a:cxn ang="0">
                  <a:pos x="26" y="35"/>
                </a:cxn>
                <a:cxn ang="0">
                  <a:pos x="24" y="44"/>
                </a:cxn>
                <a:cxn ang="0">
                  <a:pos x="21" y="52"/>
                </a:cxn>
                <a:cxn ang="0">
                  <a:pos x="18" y="61"/>
                </a:cxn>
                <a:cxn ang="0">
                  <a:pos x="9" y="61"/>
                </a:cxn>
                <a:cxn ang="0">
                  <a:pos x="4" y="52"/>
                </a:cxn>
                <a:cxn ang="0">
                  <a:pos x="2" y="39"/>
                </a:cxn>
                <a:cxn ang="0">
                  <a:pos x="0" y="27"/>
                </a:cxn>
                <a:cxn ang="0">
                  <a:pos x="0" y="17"/>
                </a:cxn>
                <a:cxn ang="0">
                  <a:pos x="3" y="8"/>
                </a:cxn>
                <a:cxn ang="0">
                  <a:pos x="8" y="2"/>
                </a:cxn>
                <a:cxn ang="0">
                  <a:pos x="13" y="0"/>
                </a:cxn>
                <a:cxn ang="0">
                  <a:pos x="18" y="0"/>
                </a:cxn>
                <a:cxn ang="0">
                  <a:pos x="23" y="4"/>
                </a:cxn>
                <a:cxn ang="0">
                  <a:pos x="26" y="11"/>
                </a:cxn>
                <a:cxn ang="0">
                  <a:pos x="26" y="24"/>
                </a:cxn>
              </a:cxnLst>
              <a:rect l="0" t="0" r="r" b="b"/>
              <a:pathLst>
                <a:path w="26" h="61">
                  <a:moveTo>
                    <a:pt x="26" y="24"/>
                  </a:moveTo>
                  <a:lnTo>
                    <a:pt x="26" y="35"/>
                  </a:lnTo>
                  <a:lnTo>
                    <a:pt x="24" y="44"/>
                  </a:lnTo>
                  <a:lnTo>
                    <a:pt x="21" y="52"/>
                  </a:lnTo>
                  <a:lnTo>
                    <a:pt x="18" y="61"/>
                  </a:lnTo>
                  <a:lnTo>
                    <a:pt x="9" y="61"/>
                  </a:lnTo>
                  <a:lnTo>
                    <a:pt x="4" y="52"/>
                  </a:lnTo>
                  <a:lnTo>
                    <a:pt x="2" y="39"/>
                  </a:lnTo>
                  <a:lnTo>
                    <a:pt x="0" y="27"/>
                  </a:lnTo>
                  <a:lnTo>
                    <a:pt x="0" y="17"/>
                  </a:lnTo>
                  <a:lnTo>
                    <a:pt x="3" y="8"/>
                  </a:lnTo>
                  <a:lnTo>
                    <a:pt x="8" y="2"/>
                  </a:lnTo>
                  <a:lnTo>
                    <a:pt x="13" y="0"/>
                  </a:lnTo>
                  <a:lnTo>
                    <a:pt x="18" y="0"/>
                  </a:lnTo>
                  <a:lnTo>
                    <a:pt x="23" y="4"/>
                  </a:lnTo>
                  <a:lnTo>
                    <a:pt x="26" y="11"/>
                  </a:lnTo>
                  <a:lnTo>
                    <a:pt x="26" y="24"/>
                  </a:lnTo>
                  <a:close/>
                </a:path>
              </a:pathLst>
            </a:custGeom>
            <a:solidFill>
              <a:srgbClr val="000000"/>
            </a:solidFill>
            <a:ln w="9525">
              <a:noFill/>
              <a:round/>
              <a:headEnd/>
              <a:tailEnd/>
            </a:ln>
          </p:spPr>
          <p:txBody>
            <a:bodyPr/>
            <a:lstStyle/>
            <a:p>
              <a:endParaRPr lang="cs-CZ"/>
            </a:p>
          </p:txBody>
        </p:sp>
        <p:sp>
          <p:nvSpPr>
            <p:cNvPr id="147" name="Freeform 151"/>
            <p:cNvSpPr>
              <a:spLocks/>
            </p:cNvSpPr>
            <p:nvPr/>
          </p:nvSpPr>
          <p:spPr bwMode="auto">
            <a:xfrm>
              <a:off x="2248" y="1977"/>
              <a:ext cx="5" cy="30"/>
            </a:xfrm>
            <a:custGeom>
              <a:avLst/>
              <a:gdLst/>
              <a:ahLst/>
              <a:cxnLst>
                <a:cxn ang="0">
                  <a:pos x="4" y="25"/>
                </a:cxn>
                <a:cxn ang="0">
                  <a:pos x="0" y="30"/>
                </a:cxn>
                <a:cxn ang="0">
                  <a:pos x="0" y="0"/>
                </a:cxn>
                <a:cxn ang="0">
                  <a:pos x="2" y="6"/>
                </a:cxn>
                <a:cxn ang="0">
                  <a:pos x="4" y="13"/>
                </a:cxn>
                <a:cxn ang="0">
                  <a:pos x="5" y="19"/>
                </a:cxn>
                <a:cxn ang="0">
                  <a:pos x="4" y="25"/>
                </a:cxn>
              </a:cxnLst>
              <a:rect l="0" t="0" r="r" b="b"/>
              <a:pathLst>
                <a:path w="5" h="30">
                  <a:moveTo>
                    <a:pt x="4" y="25"/>
                  </a:moveTo>
                  <a:lnTo>
                    <a:pt x="0" y="30"/>
                  </a:lnTo>
                  <a:lnTo>
                    <a:pt x="0" y="0"/>
                  </a:lnTo>
                  <a:lnTo>
                    <a:pt x="2" y="6"/>
                  </a:lnTo>
                  <a:lnTo>
                    <a:pt x="4" y="13"/>
                  </a:lnTo>
                  <a:lnTo>
                    <a:pt x="5" y="19"/>
                  </a:lnTo>
                  <a:lnTo>
                    <a:pt x="4" y="25"/>
                  </a:lnTo>
                  <a:close/>
                </a:path>
              </a:pathLst>
            </a:custGeom>
            <a:solidFill>
              <a:srgbClr val="FFFFFF"/>
            </a:solidFill>
            <a:ln w="9525">
              <a:noFill/>
              <a:round/>
              <a:headEnd/>
              <a:tailEnd/>
            </a:ln>
          </p:spPr>
          <p:txBody>
            <a:bodyPr/>
            <a:lstStyle/>
            <a:p>
              <a:endParaRPr lang="cs-CZ"/>
            </a:p>
          </p:txBody>
        </p:sp>
        <p:sp>
          <p:nvSpPr>
            <p:cNvPr id="148" name="Freeform 152"/>
            <p:cNvSpPr>
              <a:spLocks/>
            </p:cNvSpPr>
            <p:nvPr/>
          </p:nvSpPr>
          <p:spPr bwMode="auto">
            <a:xfrm>
              <a:off x="3612" y="2040"/>
              <a:ext cx="140" cy="156"/>
            </a:xfrm>
            <a:custGeom>
              <a:avLst/>
              <a:gdLst/>
              <a:ahLst/>
              <a:cxnLst>
                <a:cxn ang="0">
                  <a:pos x="140" y="51"/>
                </a:cxn>
                <a:cxn ang="0">
                  <a:pos x="138" y="71"/>
                </a:cxn>
                <a:cxn ang="0">
                  <a:pos x="133" y="88"/>
                </a:cxn>
                <a:cxn ang="0">
                  <a:pos x="124" y="102"/>
                </a:cxn>
                <a:cxn ang="0">
                  <a:pos x="113" y="113"/>
                </a:cxn>
                <a:cxn ang="0">
                  <a:pos x="100" y="123"/>
                </a:cxn>
                <a:cxn ang="0">
                  <a:pos x="87" y="132"/>
                </a:cxn>
                <a:cxn ang="0">
                  <a:pos x="74" y="140"/>
                </a:cxn>
                <a:cxn ang="0">
                  <a:pos x="62" y="149"/>
                </a:cxn>
                <a:cxn ang="0">
                  <a:pos x="57" y="150"/>
                </a:cxn>
                <a:cxn ang="0">
                  <a:pos x="52" y="152"/>
                </a:cxn>
                <a:cxn ang="0">
                  <a:pos x="47" y="153"/>
                </a:cxn>
                <a:cxn ang="0">
                  <a:pos x="42" y="156"/>
                </a:cxn>
                <a:cxn ang="0">
                  <a:pos x="37" y="156"/>
                </a:cxn>
                <a:cxn ang="0">
                  <a:pos x="31" y="156"/>
                </a:cxn>
                <a:cxn ang="0">
                  <a:pos x="26" y="155"/>
                </a:cxn>
                <a:cxn ang="0">
                  <a:pos x="21" y="150"/>
                </a:cxn>
                <a:cxn ang="0">
                  <a:pos x="13" y="143"/>
                </a:cxn>
                <a:cxn ang="0">
                  <a:pos x="7" y="133"/>
                </a:cxn>
                <a:cxn ang="0">
                  <a:pos x="4" y="122"/>
                </a:cxn>
                <a:cxn ang="0">
                  <a:pos x="1" y="109"/>
                </a:cxn>
                <a:cxn ang="0">
                  <a:pos x="0" y="95"/>
                </a:cxn>
                <a:cxn ang="0">
                  <a:pos x="0" y="81"/>
                </a:cxn>
                <a:cxn ang="0">
                  <a:pos x="0" y="68"/>
                </a:cxn>
                <a:cxn ang="0">
                  <a:pos x="1" y="55"/>
                </a:cxn>
                <a:cxn ang="0">
                  <a:pos x="5" y="45"/>
                </a:cxn>
                <a:cxn ang="0">
                  <a:pos x="9" y="37"/>
                </a:cxn>
                <a:cxn ang="0">
                  <a:pos x="13" y="28"/>
                </a:cxn>
                <a:cxn ang="0">
                  <a:pos x="19" y="21"/>
                </a:cxn>
                <a:cxn ang="0">
                  <a:pos x="24" y="14"/>
                </a:cxn>
                <a:cxn ang="0">
                  <a:pos x="31" y="8"/>
                </a:cxn>
                <a:cxn ang="0">
                  <a:pos x="37" y="3"/>
                </a:cxn>
                <a:cxn ang="0">
                  <a:pos x="45" y="0"/>
                </a:cxn>
                <a:cxn ang="0">
                  <a:pos x="58" y="3"/>
                </a:cxn>
                <a:cxn ang="0">
                  <a:pos x="71" y="6"/>
                </a:cxn>
                <a:cxn ang="0">
                  <a:pos x="84" y="8"/>
                </a:cxn>
                <a:cxn ang="0">
                  <a:pos x="97" y="13"/>
                </a:cxn>
                <a:cxn ang="0">
                  <a:pos x="109" y="18"/>
                </a:cxn>
                <a:cxn ang="0">
                  <a:pos x="120" y="25"/>
                </a:cxn>
                <a:cxn ang="0">
                  <a:pos x="131" y="37"/>
                </a:cxn>
                <a:cxn ang="0">
                  <a:pos x="140" y="51"/>
                </a:cxn>
              </a:cxnLst>
              <a:rect l="0" t="0" r="r" b="b"/>
              <a:pathLst>
                <a:path w="140" h="156">
                  <a:moveTo>
                    <a:pt x="140" y="51"/>
                  </a:moveTo>
                  <a:lnTo>
                    <a:pt x="138" y="71"/>
                  </a:lnTo>
                  <a:lnTo>
                    <a:pt x="133" y="88"/>
                  </a:lnTo>
                  <a:lnTo>
                    <a:pt x="124" y="102"/>
                  </a:lnTo>
                  <a:lnTo>
                    <a:pt x="113" y="113"/>
                  </a:lnTo>
                  <a:lnTo>
                    <a:pt x="100" y="123"/>
                  </a:lnTo>
                  <a:lnTo>
                    <a:pt x="87" y="132"/>
                  </a:lnTo>
                  <a:lnTo>
                    <a:pt x="74" y="140"/>
                  </a:lnTo>
                  <a:lnTo>
                    <a:pt x="62" y="149"/>
                  </a:lnTo>
                  <a:lnTo>
                    <a:pt x="57" y="150"/>
                  </a:lnTo>
                  <a:lnTo>
                    <a:pt x="52" y="152"/>
                  </a:lnTo>
                  <a:lnTo>
                    <a:pt x="47" y="153"/>
                  </a:lnTo>
                  <a:lnTo>
                    <a:pt x="42" y="156"/>
                  </a:lnTo>
                  <a:lnTo>
                    <a:pt x="37" y="156"/>
                  </a:lnTo>
                  <a:lnTo>
                    <a:pt x="31" y="156"/>
                  </a:lnTo>
                  <a:lnTo>
                    <a:pt x="26" y="155"/>
                  </a:lnTo>
                  <a:lnTo>
                    <a:pt x="21" y="150"/>
                  </a:lnTo>
                  <a:lnTo>
                    <a:pt x="13" y="143"/>
                  </a:lnTo>
                  <a:lnTo>
                    <a:pt x="7" y="133"/>
                  </a:lnTo>
                  <a:lnTo>
                    <a:pt x="4" y="122"/>
                  </a:lnTo>
                  <a:lnTo>
                    <a:pt x="1" y="109"/>
                  </a:lnTo>
                  <a:lnTo>
                    <a:pt x="0" y="95"/>
                  </a:lnTo>
                  <a:lnTo>
                    <a:pt x="0" y="81"/>
                  </a:lnTo>
                  <a:lnTo>
                    <a:pt x="0" y="68"/>
                  </a:lnTo>
                  <a:lnTo>
                    <a:pt x="1" y="55"/>
                  </a:lnTo>
                  <a:lnTo>
                    <a:pt x="5" y="45"/>
                  </a:lnTo>
                  <a:lnTo>
                    <a:pt x="9" y="37"/>
                  </a:lnTo>
                  <a:lnTo>
                    <a:pt x="13" y="28"/>
                  </a:lnTo>
                  <a:lnTo>
                    <a:pt x="19" y="21"/>
                  </a:lnTo>
                  <a:lnTo>
                    <a:pt x="24" y="14"/>
                  </a:lnTo>
                  <a:lnTo>
                    <a:pt x="31" y="8"/>
                  </a:lnTo>
                  <a:lnTo>
                    <a:pt x="37" y="3"/>
                  </a:lnTo>
                  <a:lnTo>
                    <a:pt x="45" y="0"/>
                  </a:lnTo>
                  <a:lnTo>
                    <a:pt x="58" y="3"/>
                  </a:lnTo>
                  <a:lnTo>
                    <a:pt x="71" y="6"/>
                  </a:lnTo>
                  <a:lnTo>
                    <a:pt x="84" y="8"/>
                  </a:lnTo>
                  <a:lnTo>
                    <a:pt x="97" y="13"/>
                  </a:lnTo>
                  <a:lnTo>
                    <a:pt x="109" y="18"/>
                  </a:lnTo>
                  <a:lnTo>
                    <a:pt x="120" y="25"/>
                  </a:lnTo>
                  <a:lnTo>
                    <a:pt x="131" y="37"/>
                  </a:lnTo>
                  <a:lnTo>
                    <a:pt x="140" y="51"/>
                  </a:lnTo>
                  <a:close/>
                </a:path>
              </a:pathLst>
            </a:custGeom>
            <a:solidFill>
              <a:srgbClr val="FFFFFF"/>
            </a:solidFill>
            <a:ln w="9525">
              <a:noFill/>
              <a:round/>
              <a:headEnd/>
              <a:tailEnd/>
            </a:ln>
          </p:spPr>
          <p:txBody>
            <a:bodyPr/>
            <a:lstStyle/>
            <a:p>
              <a:endParaRPr lang="cs-CZ"/>
            </a:p>
          </p:txBody>
        </p:sp>
        <p:sp>
          <p:nvSpPr>
            <p:cNvPr id="149" name="Freeform 153"/>
            <p:cNvSpPr>
              <a:spLocks/>
            </p:cNvSpPr>
            <p:nvPr/>
          </p:nvSpPr>
          <p:spPr bwMode="auto">
            <a:xfrm>
              <a:off x="3702" y="2081"/>
              <a:ext cx="33" cy="31"/>
            </a:xfrm>
            <a:custGeom>
              <a:avLst/>
              <a:gdLst/>
              <a:ahLst/>
              <a:cxnLst>
                <a:cxn ang="0">
                  <a:pos x="33" y="14"/>
                </a:cxn>
                <a:cxn ang="0">
                  <a:pos x="31" y="23"/>
                </a:cxn>
                <a:cxn ang="0">
                  <a:pos x="26" y="26"/>
                </a:cxn>
                <a:cxn ang="0">
                  <a:pos x="19" y="28"/>
                </a:cxn>
                <a:cxn ang="0">
                  <a:pos x="13" y="31"/>
                </a:cxn>
                <a:cxn ang="0">
                  <a:pos x="7" y="27"/>
                </a:cxn>
                <a:cxn ang="0">
                  <a:pos x="2" y="20"/>
                </a:cxn>
                <a:cxn ang="0">
                  <a:pos x="0" y="10"/>
                </a:cxn>
                <a:cxn ang="0">
                  <a:pos x="4" y="0"/>
                </a:cxn>
                <a:cxn ang="0">
                  <a:pos x="12" y="0"/>
                </a:cxn>
                <a:cxn ang="0">
                  <a:pos x="21" y="0"/>
                </a:cxn>
                <a:cxn ang="0">
                  <a:pos x="28" y="4"/>
                </a:cxn>
                <a:cxn ang="0">
                  <a:pos x="33" y="14"/>
                </a:cxn>
              </a:cxnLst>
              <a:rect l="0" t="0" r="r" b="b"/>
              <a:pathLst>
                <a:path w="33" h="31">
                  <a:moveTo>
                    <a:pt x="33" y="14"/>
                  </a:moveTo>
                  <a:lnTo>
                    <a:pt x="31" y="23"/>
                  </a:lnTo>
                  <a:lnTo>
                    <a:pt x="26" y="26"/>
                  </a:lnTo>
                  <a:lnTo>
                    <a:pt x="19" y="28"/>
                  </a:lnTo>
                  <a:lnTo>
                    <a:pt x="13" y="31"/>
                  </a:lnTo>
                  <a:lnTo>
                    <a:pt x="7" y="27"/>
                  </a:lnTo>
                  <a:lnTo>
                    <a:pt x="2" y="20"/>
                  </a:lnTo>
                  <a:lnTo>
                    <a:pt x="0" y="10"/>
                  </a:lnTo>
                  <a:lnTo>
                    <a:pt x="4" y="0"/>
                  </a:lnTo>
                  <a:lnTo>
                    <a:pt x="12" y="0"/>
                  </a:lnTo>
                  <a:lnTo>
                    <a:pt x="21" y="0"/>
                  </a:lnTo>
                  <a:lnTo>
                    <a:pt x="28" y="4"/>
                  </a:lnTo>
                  <a:lnTo>
                    <a:pt x="33" y="14"/>
                  </a:lnTo>
                  <a:close/>
                </a:path>
              </a:pathLst>
            </a:custGeom>
            <a:solidFill>
              <a:srgbClr val="000000"/>
            </a:solidFill>
            <a:ln w="9525">
              <a:noFill/>
              <a:round/>
              <a:headEnd/>
              <a:tailEnd/>
            </a:ln>
          </p:spPr>
          <p:txBody>
            <a:bodyPr/>
            <a:lstStyle/>
            <a:p>
              <a:endParaRPr lang="cs-CZ"/>
            </a:p>
          </p:txBody>
        </p:sp>
        <p:sp>
          <p:nvSpPr>
            <p:cNvPr id="150" name="Freeform 154"/>
            <p:cNvSpPr>
              <a:spLocks/>
            </p:cNvSpPr>
            <p:nvPr/>
          </p:nvSpPr>
          <p:spPr bwMode="auto">
            <a:xfrm>
              <a:off x="3338" y="2071"/>
              <a:ext cx="57" cy="34"/>
            </a:xfrm>
            <a:custGeom>
              <a:avLst/>
              <a:gdLst/>
              <a:ahLst/>
              <a:cxnLst>
                <a:cxn ang="0">
                  <a:pos x="57" y="27"/>
                </a:cxn>
                <a:cxn ang="0">
                  <a:pos x="51" y="27"/>
                </a:cxn>
                <a:cxn ang="0">
                  <a:pos x="44" y="27"/>
                </a:cxn>
                <a:cxn ang="0">
                  <a:pos x="36" y="26"/>
                </a:cxn>
                <a:cxn ang="0">
                  <a:pos x="28" y="26"/>
                </a:cxn>
                <a:cxn ang="0">
                  <a:pos x="20" y="26"/>
                </a:cxn>
                <a:cxn ang="0">
                  <a:pos x="13" y="26"/>
                </a:cxn>
                <a:cxn ang="0">
                  <a:pos x="6" y="29"/>
                </a:cxn>
                <a:cxn ang="0">
                  <a:pos x="0" y="34"/>
                </a:cxn>
                <a:cxn ang="0">
                  <a:pos x="1" y="19"/>
                </a:cxn>
                <a:cxn ang="0">
                  <a:pos x="7" y="9"/>
                </a:cxn>
                <a:cxn ang="0">
                  <a:pos x="14" y="3"/>
                </a:cxn>
                <a:cxn ang="0">
                  <a:pos x="24" y="0"/>
                </a:cxn>
                <a:cxn ang="0">
                  <a:pos x="34" y="2"/>
                </a:cxn>
                <a:cxn ang="0">
                  <a:pos x="43" y="7"/>
                </a:cxn>
                <a:cxn ang="0">
                  <a:pos x="51" y="16"/>
                </a:cxn>
                <a:cxn ang="0">
                  <a:pos x="57" y="27"/>
                </a:cxn>
              </a:cxnLst>
              <a:rect l="0" t="0" r="r" b="b"/>
              <a:pathLst>
                <a:path w="57" h="34">
                  <a:moveTo>
                    <a:pt x="57" y="27"/>
                  </a:moveTo>
                  <a:lnTo>
                    <a:pt x="51" y="27"/>
                  </a:lnTo>
                  <a:lnTo>
                    <a:pt x="44" y="27"/>
                  </a:lnTo>
                  <a:lnTo>
                    <a:pt x="36" y="26"/>
                  </a:lnTo>
                  <a:lnTo>
                    <a:pt x="28" y="26"/>
                  </a:lnTo>
                  <a:lnTo>
                    <a:pt x="20" y="26"/>
                  </a:lnTo>
                  <a:lnTo>
                    <a:pt x="13" y="26"/>
                  </a:lnTo>
                  <a:lnTo>
                    <a:pt x="6" y="29"/>
                  </a:lnTo>
                  <a:lnTo>
                    <a:pt x="0" y="34"/>
                  </a:lnTo>
                  <a:lnTo>
                    <a:pt x="1" y="19"/>
                  </a:lnTo>
                  <a:lnTo>
                    <a:pt x="7" y="9"/>
                  </a:lnTo>
                  <a:lnTo>
                    <a:pt x="14" y="3"/>
                  </a:lnTo>
                  <a:lnTo>
                    <a:pt x="24" y="0"/>
                  </a:lnTo>
                  <a:lnTo>
                    <a:pt x="34" y="2"/>
                  </a:lnTo>
                  <a:lnTo>
                    <a:pt x="43" y="7"/>
                  </a:lnTo>
                  <a:lnTo>
                    <a:pt x="51" y="16"/>
                  </a:lnTo>
                  <a:lnTo>
                    <a:pt x="57" y="27"/>
                  </a:lnTo>
                  <a:close/>
                </a:path>
              </a:pathLst>
            </a:custGeom>
            <a:solidFill>
              <a:srgbClr val="000000"/>
            </a:solidFill>
            <a:ln w="9525">
              <a:noFill/>
              <a:round/>
              <a:headEnd/>
              <a:tailEnd/>
            </a:ln>
          </p:spPr>
          <p:txBody>
            <a:bodyPr/>
            <a:lstStyle/>
            <a:p>
              <a:endParaRPr lang="cs-CZ"/>
            </a:p>
          </p:txBody>
        </p:sp>
        <p:sp>
          <p:nvSpPr>
            <p:cNvPr id="151" name="Freeform 155"/>
            <p:cNvSpPr>
              <a:spLocks/>
            </p:cNvSpPr>
            <p:nvPr/>
          </p:nvSpPr>
          <p:spPr bwMode="auto">
            <a:xfrm>
              <a:off x="3781" y="2161"/>
              <a:ext cx="44" cy="89"/>
            </a:xfrm>
            <a:custGeom>
              <a:avLst/>
              <a:gdLst/>
              <a:ahLst/>
              <a:cxnLst>
                <a:cxn ang="0">
                  <a:pos x="44" y="0"/>
                </a:cxn>
                <a:cxn ang="0">
                  <a:pos x="40" y="11"/>
                </a:cxn>
                <a:cxn ang="0">
                  <a:pos x="39" y="25"/>
                </a:cxn>
                <a:cxn ang="0">
                  <a:pos x="41" y="39"/>
                </a:cxn>
                <a:cxn ang="0">
                  <a:pos x="43" y="54"/>
                </a:cxn>
                <a:cxn ang="0">
                  <a:pos x="44" y="66"/>
                </a:cxn>
                <a:cxn ang="0">
                  <a:pos x="42" y="78"/>
                </a:cxn>
                <a:cxn ang="0">
                  <a:pos x="35" y="86"/>
                </a:cxn>
                <a:cxn ang="0">
                  <a:pos x="23" y="89"/>
                </a:cxn>
                <a:cxn ang="0">
                  <a:pos x="0" y="78"/>
                </a:cxn>
                <a:cxn ang="0">
                  <a:pos x="0" y="63"/>
                </a:cxn>
                <a:cxn ang="0">
                  <a:pos x="2" y="51"/>
                </a:cxn>
                <a:cxn ang="0">
                  <a:pos x="7" y="38"/>
                </a:cxn>
                <a:cxn ang="0">
                  <a:pos x="13" y="28"/>
                </a:cxn>
                <a:cxn ang="0">
                  <a:pos x="20" y="19"/>
                </a:cxn>
                <a:cxn ang="0">
                  <a:pos x="28" y="12"/>
                </a:cxn>
                <a:cxn ang="0">
                  <a:pos x="36" y="5"/>
                </a:cxn>
                <a:cxn ang="0">
                  <a:pos x="44" y="0"/>
                </a:cxn>
              </a:cxnLst>
              <a:rect l="0" t="0" r="r" b="b"/>
              <a:pathLst>
                <a:path w="44" h="89">
                  <a:moveTo>
                    <a:pt x="44" y="0"/>
                  </a:moveTo>
                  <a:lnTo>
                    <a:pt x="40" y="11"/>
                  </a:lnTo>
                  <a:lnTo>
                    <a:pt x="39" y="25"/>
                  </a:lnTo>
                  <a:lnTo>
                    <a:pt x="41" y="39"/>
                  </a:lnTo>
                  <a:lnTo>
                    <a:pt x="43" y="54"/>
                  </a:lnTo>
                  <a:lnTo>
                    <a:pt x="44" y="66"/>
                  </a:lnTo>
                  <a:lnTo>
                    <a:pt x="42" y="78"/>
                  </a:lnTo>
                  <a:lnTo>
                    <a:pt x="35" y="86"/>
                  </a:lnTo>
                  <a:lnTo>
                    <a:pt x="23" y="89"/>
                  </a:lnTo>
                  <a:lnTo>
                    <a:pt x="0" y="78"/>
                  </a:lnTo>
                  <a:lnTo>
                    <a:pt x="0" y="63"/>
                  </a:lnTo>
                  <a:lnTo>
                    <a:pt x="2" y="51"/>
                  </a:lnTo>
                  <a:lnTo>
                    <a:pt x="7" y="38"/>
                  </a:lnTo>
                  <a:lnTo>
                    <a:pt x="13" y="28"/>
                  </a:lnTo>
                  <a:lnTo>
                    <a:pt x="20" y="19"/>
                  </a:lnTo>
                  <a:lnTo>
                    <a:pt x="28" y="12"/>
                  </a:lnTo>
                  <a:lnTo>
                    <a:pt x="36" y="5"/>
                  </a:lnTo>
                  <a:lnTo>
                    <a:pt x="44" y="0"/>
                  </a:lnTo>
                  <a:close/>
                </a:path>
              </a:pathLst>
            </a:custGeom>
            <a:solidFill>
              <a:srgbClr val="000000"/>
            </a:solidFill>
            <a:ln w="9525">
              <a:noFill/>
              <a:round/>
              <a:headEnd/>
              <a:tailEnd/>
            </a:ln>
          </p:spPr>
          <p:txBody>
            <a:bodyPr/>
            <a:lstStyle/>
            <a:p>
              <a:endParaRPr lang="cs-CZ"/>
            </a:p>
          </p:txBody>
        </p:sp>
        <p:sp>
          <p:nvSpPr>
            <p:cNvPr id="152" name="Freeform 156"/>
            <p:cNvSpPr>
              <a:spLocks/>
            </p:cNvSpPr>
            <p:nvPr/>
          </p:nvSpPr>
          <p:spPr bwMode="auto">
            <a:xfrm>
              <a:off x="2262" y="2131"/>
              <a:ext cx="24" cy="58"/>
            </a:xfrm>
            <a:custGeom>
              <a:avLst/>
              <a:gdLst/>
              <a:ahLst/>
              <a:cxnLst>
                <a:cxn ang="0">
                  <a:pos x="24" y="20"/>
                </a:cxn>
                <a:cxn ang="0">
                  <a:pos x="24" y="30"/>
                </a:cxn>
                <a:cxn ang="0">
                  <a:pos x="24" y="40"/>
                </a:cxn>
                <a:cxn ang="0">
                  <a:pos x="22" y="49"/>
                </a:cxn>
                <a:cxn ang="0">
                  <a:pos x="16" y="57"/>
                </a:cxn>
                <a:cxn ang="0">
                  <a:pos x="8" y="58"/>
                </a:cxn>
                <a:cxn ang="0">
                  <a:pos x="4" y="51"/>
                </a:cxn>
                <a:cxn ang="0">
                  <a:pos x="2" y="41"/>
                </a:cxn>
                <a:cxn ang="0">
                  <a:pos x="0" y="32"/>
                </a:cxn>
                <a:cxn ang="0">
                  <a:pos x="7" y="0"/>
                </a:cxn>
                <a:cxn ang="0">
                  <a:pos x="12" y="3"/>
                </a:cxn>
                <a:cxn ang="0">
                  <a:pos x="18" y="7"/>
                </a:cxn>
                <a:cxn ang="0">
                  <a:pos x="22" y="11"/>
                </a:cxn>
                <a:cxn ang="0">
                  <a:pos x="24" y="20"/>
                </a:cxn>
              </a:cxnLst>
              <a:rect l="0" t="0" r="r" b="b"/>
              <a:pathLst>
                <a:path w="24" h="58">
                  <a:moveTo>
                    <a:pt x="24" y="20"/>
                  </a:moveTo>
                  <a:lnTo>
                    <a:pt x="24" y="30"/>
                  </a:lnTo>
                  <a:lnTo>
                    <a:pt x="24" y="40"/>
                  </a:lnTo>
                  <a:lnTo>
                    <a:pt x="22" y="49"/>
                  </a:lnTo>
                  <a:lnTo>
                    <a:pt x="16" y="57"/>
                  </a:lnTo>
                  <a:lnTo>
                    <a:pt x="8" y="58"/>
                  </a:lnTo>
                  <a:lnTo>
                    <a:pt x="4" y="51"/>
                  </a:lnTo>
                  <a:lnTo>
                    <a:pt x="2" y="41"/>
                  </a:lnTo>
                  <a:lnTo>
                    <a:pt x="0" y="32"/>
                  </a:lnTo>
                  <a:lnTo>
                    <a:pt x="7" y="0"/>
                  </a:lnTo>
                  <a:lnTo>
                    <a:pt x="12" y="3"/>
                  </a:lnTo>
                  <a:lnTo>
                    <a:pt x="18" y="7"/>
                  </a:lnTo>
                  <a:lnTo>
                    <a:pt x="22" y="11"/>
                  </a:lnTo>
                  <a:lnTo>
                    <a:pt x="24" y="20"/>
                  </a:lnTo>
                  <a:close/>
                </a:path>
              </a:pathLst>
            </a:custGeom>
            <a:solidFill>
              <a:srgbClr val="000000"/>
            </a:solidFill>
            <a:ln w="9525">
              <a:noFill/>
              <a:round/>
              <a:headEnd/>
              <a:tailEnd/>
            </a:ln>
          </p:spPr>
          <p:txBody>
            <a:bodyPr/>
            <a:lstStyle/>
            <a:p>
              <a:endParaRPr lang="cs-CZ"/>
            </a:p>
          </p:txBody>
        </p:sp>
        <p:sp>
          <p:nvSpPr>
            <p:cNvPr id="153" name="Freeform 157"/>
            <p:cNvSpPr>
              <a:spLocks/>
            </p:cNvSpPr>
            <p:nvPr/>
          </p:nvSpPr>
          <p:spPr bwMode="auto">
            <a:xfrm>
              <a:off x="1474" y="2121"/>
              <a:ext cx="229" cy="582"/>
            </a:xfrm>
            <a:custGeom>
              <a:avLst/>
              <a:gdLst/>
              <a:ahLst/>
              <a:cxnLst>
                <a:cxn ang="0">
                  <a:pos x="197" y="61"/>
                </a:cxn>
                <a:cxn ang="0">
                  <a:pos x="218" y="58"/>
                </a:cxn>
                <a:cxn ang="0">
                  <a:pos x="226" y="78"/>
                </a:cxn>
                <a:cxn ang="0">
                  <a:pos x="225" y="109"/>
                </a:cxn>
                <a:cxn ang="0">
                  <a:pos x="206" y="133"/>
                </a:cxn>
                <a:cxn ang="0">
                  <a:pos x="185" y="153"/>
                </a:cxn>
                <a:cxn ang="0">
                  <a:pos x="174" y="170"/>
                </a:cxn>
                <a:cxn ang="0">
                  <a:pos x="157" y="138"/>
                </a:cxn>
                <a:cxn ang="0">
                  <a:pos x="138" y="143"/>
                </a:cxn>
                <a:cxn ang="0">
                  <a:pos x="122" y="166"/>
                </a:cxn>
                <a:cxn ang="0">
                  <a:pos x="105" y="152"/>
                </a:cxn>
                <a:cxn ang="0">
                  <a:pos x="98" y="138"/>
                </a:cxn>
                <a:cxn ang="0">
                  <a:pos x="87" y="194"/>
                </a:cxn>
                <a:cxn ang="0">
                  <a:pos x="99" y="255"/>
                </a:cxn>
                <a:cxn ang="0">
                  <a:pos x="102" y="210"/>
                </a:cxn>
                <a:cxn ang="0">
                  <a:pos x="112" y="220"/>
                </a:cxn>
                <a:cxn ang="0">
                  <a:pos x="114" y="201"/>
                </a:cxn>
                <a:cxn ang="0">
                  <a:pos x="117" y="200"/>
                </a:cxn>
                <a:cxn ang="0">
                  <a:pos x="118" y="233"/>
                </a:cxn>
                <a:cxn ang="0">
                  <a:pos x="139" y="193"/>
                </a:cxn>
                <a:cxn ang="0">
                  <a:pos x="142" y="234"/>
                </a:cxn>
                <a:cxn ang="0">
                  <a:pos x="170" y="216"/>
                </a:cxn>
                <a:cxn ang="0">
                  <a:pos x="176" y="253"/>
                </a:cxn>
                <a:cxn ang="0">
                  <a:pos x="187" y="211"/>
                </a:cxn>
                <a:cxn ang="0">
                  <a:pos x="190" y="165"/>
                </a:cxn>
                <a:cxn ang="0">
                  <a:pos x="196" y="204"/>
                </a:cxn>
                <a:cxn ang="0">
                  <a:pos x="206" y="240"/>
                </a:cxn>
                <a:cxn ang="0">
                  <a:pos x="211" y="186"/>
                </a:cxn>
                <a:cxn ang="0">
                  <a:pos x="224" y="136"/>
                </a:cxn>
                <a:cxn ang="0">
                  <a:pos x="229" y="244"/>
                </a:cxn>
                <a:cxn ang="0">
                  <a:pos x="181" y="292"/>
                </a:cxn>
                <a:cxn ang="0">
                  <a:pos x="134" y="297"/>
                </a:cxn>
                <a:cxn ang="0">
                  <a:pos x="88" y="314"/>
                </a:cxn>
                <a:cxn ang="0">
                  <a:pos x="96" y="410"/>
                </a:cxn>
                <a:cxn ang="0">
                  <a:pos x="101" y="507"/>
                </a:cxn>
                <a:cxn ang="0">
                  <a:pos x="116" y="520"/>
                </a:cxn>
                <a:cxn ang="0">
                  <a:pos x="132" y="512"/>
                </a:cxn>
                <a:cxn ang="0">
                  <a:pos x="191" y="538"/>
                </a:cxn>
                <a:cxn ang="0">
                  <a:pos x="153" y="568"/>
                </a:cxn>
                <a:cxn ang="0">
                  <a:pos x="129" y="581"/>
                </a:cxn>
                <a:cxn ang="0">
                  <a:pos x="96" y="554"/>
                </a:cxn>
                <a:cxn ang="0">
                  <a:pos x="67" y="504"/>
                </a:cxn>
                <a:cxn ang="0">
                  <a:pos x="54" y="436"/>
                </a:cxn>
                <a:cxn ang="0">
                  <a:pos x="2" y="376"/>
                </a:cxn>
                <a:cxn ang="0">
                  <a:pos x="6" y="285"/>
                </a:cxn>
                <a:cxn ang="0">
                  <a:pos x="4" y="193"/>
                </a:cxn>
                <a:cxn ang="0">
                  <a:pos x="6" y="102"/>
                </a:cxn>
                <a:cxn ang="0">
                  <a:pos x="27" y="35"/>
                </a:cxn>
                <a:cxn ang="0">
                  <a:pos x="82" y="38"/>
                </a:cxn>
                <a:cxn ang="0">
                  <a:pos x="134" y="31"/>
                </a:cxn>
                <a:cxn ang="0">
                  <a:pos x="184" y="17"/>
                </a:cxn>
                <a:cxn ang="0">
                  <a:pos x="225" y="14"/>
                </a:cxn>
                <a:cxn ang="0">
                  <a:pos x="208" y="41"/>
                </a:cxn>
              </a:cxnLst>
              <a:rect l="0" t="0" r="r" b="b"/>
              <a:pathLst>
                <a:path w="229" h="582">
                  <a:moveTo>
                    <a:pt x="183" y="50"/>
                  </a:moveTo>
                  <a:lnTo>
                    <a:pt x="187" y="55"/>
                  </a:lnTo>
                  <a:lnTo>
                    <a:pt x="192" y="58"/>
                  </a:lnTo>
                  <a:lnTo>
                    <a:pt x="197" y="61"/>
                  </a:lnTo>
                  <a:lnTo>
                    <a:pt x="202" y="61"/>
                  </a:lnTo>
                  <a:lnTo>
                    <a:pt x="208" y="61"/>
                  </a:lnTo>
                  <a:lnTo>
                    <a:pt x="213" y="59"/>
                  </a:lnTo>
                  <a:lnTo>
                    <a:pt x="218" y="58"/>
                  </a:lnTo>
                  <a:lnTo>
                    <a:pt x="223" y="57"/>
                  </a:lnTo>
                  <a:lnTo>
                    <a:pt x="224" y="64"/>
                  </a:lnTo>
                  <a:lnTo>
                    <a:pt x="225" y="71"/>
                  </a:lnTo>
                  <a:lnTo>
                    <a:pt x="226" y="78"/>
                  </a:lnTo>
                  <a:lnTo>
                    <a:pt x="226" y="86"/>
                  </a:lnTo>
                  <a:lnTo>
                    <a:pt x="225" y="94"/>
                  </a:lnTo>
                  <a:lnTo>
                    <a:pt x="225" y="102"/>
                  </a:lnTo>
                  <a:lnTo>
                    <a:pt x="225" y="109"/>
                  </a:lnTo>
                  <a:lnTo>
                    <a:pt x="225" y="118"/>
                  </a:lnTo>
                  <a:lnTo>
                    <a:pt x="218" y="123"/>
                  </a:lnTo>
                  <a:lnTo>
                    <a:pt x="212" y="128"/>
                  </a:lnTo>
                  <a:lnTo>
                    <a:pt x="206" y="133"/>
                  </a:lnTo>
                  <a:lnTo>
                    <a:pt x="202" y="138"/>
                  </a:lnTo>
                  <a:lnTo>
                    <a:pt x="197" y="143"/>
                  </a:lnTo>
                  <a:lnTo>
                    <a:pt x="191" y="149"/>
                  </a:lnTo>
                  <a:lnTo>
                    <a:pt x="185" y="153"/>
                  </a:lnTo>
                  <a:lnTo>
                    <a:pt x="178" y="159"/>
                  </a:lnTo>
                  <a:lnTo>
                    <a:pt x="178" y="187"/>
                  </a:lnTo>
                  <a:lnTo>
                    <a:pt x="176" y="179"/>
                  </a:lnTo>
                  <a:lnTo>
                    <a:pt x="174" y="170"/>
                  </a:lnTo>
                  <a:lnTo>
                    <a:pt x="170" y="160"/>
                  </a:lnTo>
                  <a:lnTo>
                    <a:pt x="166" y="152"/>
                  </a:lnTo>
                  <a:lnTo>
                    <a:pt x="162" y="145"/>
                  </a:lnTo>
                  <a:lnTo>
                    <a:pt x="157" y="138"/>
                  </a:lnTo>
                  <a:lnTo>
                    <a:pt x="151" y="133"/>
                  </a:lnTo>
                  <a:lnTo>
                    <a:pt x="145" y="129"/>
                  </a:lnTo>
                  <a:lnTo>
                    <a:pt x="140" y="135"/>
                  </a:lnTo>
                  <a:lnTo>
                    <a:pt x="138" y="143"/>
                  </a:lnTo>
                  <a:lnTo>
                    <a:pt x="138" y="150"/>
                  </a:lnTo>
                  <a:lnTo>
                    <a:pt x="141" y="157"/>
                  </a:lnTo>
                  <a:lnTo>
                    <a:pt x="124" y="172"/>
                  </a:lnTo>
                  <a:lnTo>
                    <a:pt x="122" y="166"/>
                  </a:lnTo>
                  <a:lnTo>
                    <a:pt x="121" y="159"/>
                  </a:lnTo>
                  <a:lnTo>
                    <a:pt x="118" y="153"/>
                  </a:lnTo>
                  <a:lnTo>
                    <a:pt x="114" y="148"/>
                  </a:lnTo>
                  <a:lnTo>
                    <a:pt x="105" y="152"/>
                  </a:lnTo>
                  <a:lnTo>
                    <a:pt x="105" y="148"/>
                  </a:lnTo>
                  <a:lnTo>
                    <a:pt x="103" y="145"/>
                  </a:lnTo>
                  <a:lnTo>
                    <a:pt x="101" y="140"/>
                  </a:lnTo>
                  <a:lnTo>
                    <a:pt x="98" y="138"/>
                  </a:lnTo>
                  <a:lnTo>
                    <a:pt x="92" y="149"/>
                  </a:lnTo>
                  <a:lnTo>
                    <a:pt x="88" y="163"/>
                  </a:lnTo>
                  <a:lnTo>
                    <a:pt x="87" y="179"/>
                  </a:lnTo>
                  <a:lnTo>
                    <a:pt x="87" y="194"/>
                  </a:lnTo>
                  <a:lnTo>
                    <a:pt x="89" y="211"/>
                  </a:lnTo>
                  <a:lnTo>
                    <a:pt x="91" y="227"/>
                  </a:lnTo>
                  <a:lnTo>
                    <a:pt x="95" y="243"/>
                  </a:lnTo>
                  <a:lnTo>
                    <a:pt x="99" y="255"/>
                  </a:lnTo>
                  <a:lnTo>
                    <a:pt x="103" y="257"/>
                  </a:lnTo>
                  <a:lnTo>
                    <a:pt x="100" y="194"/>
                  </a:lnTo>
                  <a:lnTo>
                    <a:pt x="100" y="203"/>
                  </a:lnTo>
                  <a:lnTo>
                    <a:pt x="102" y="210"/>
                  </a:lnTo>
                  <a:lnTo>
                    <a:pt x="104" y="216"/>
                  </a:lnTo>
                  <a:lnTo>
                    <a:pt x="106" y="223"/>
                  </a:lnTo>
                  <a:lnTo>
                    <a:pt x="110" y="223"/>
                  </a:lnTo>
                  <a:lnTo>
                    <a:pt x="112" y="220"/>
                  </a:lnTo>
                  <a:lnTo>
                    <a:pt x="114" y="217"/>
                  </a:lnTo>
                  <a:lnTo>
                    <a:pt x="116" y="213"/>
                  </a:lnTo>
                  <a:lnTo>
                    <a:pt x="114" y="207"/>
                  </a:lnTo>
                  <a:lnTo>
                    <a:pt x="114" y="201"/>
                  </a:lnTo>
                  <a:lnTo>
                    <a:pt x="114" y="193"/>
                  </a:lnTo>
                  <a:lnTo>
                    <a:pt x="114" y="186"/>
                  </a:lnTo>
                  <a:lnTo>
                    <a:pt x="116" y="193"/>
                  </a:lnTo>
                  <a:lnTo>
                    <a:pt x="117" y="200"/>
                  </a:lnTo>
                  <a:lnTo>
                    <a:pt x="117" y="209"/>
                  </a:lnTo>
                  <a:lnTo>
                    <a:pt x="116" y="217"/>
                  </a:lnTo>
                  <a:lnTo>
                    <a:pt x="116" y="226"/>
                  </a:lnTo>
                  <a:lnTo>
                    <a:pt x="118" y="233"/>
                  </a:lnTo>
                  <a:lnTo>
                    <a:pt x="121" y="238"/>
                  </a:lnTo>
                  <a:lnTo>
                    <a:pt x="127" y="243"/>
                  </a:lnTo>
                  <a:lnTo>
                    <a:pt x="137" y="190"/>
                  </a:lnTo>
                  <a:lnTo>
                    <a:pt x="139" y="193"/>
                  </a:lnTo>
                  <a:lnTo>
                    <a:pt x="140" y="201"/>
                  </a:lnTo>
                  <a:lnTo>
                    <a:pt x="140" y="213"/>
                  </a:lnTo>
                  <a:lnTo>
                    <a:pt x="141" y="224"/>
                  </a:lnTo>
                  <a:lnTo>
                    <a:pt x="142" y="234"/>
                  </a:lnTo>
                  <a:lnTo>
                    <a:pt x="146" y="241"/>
                  </a:lnTo>
                  <a:lnTo>
                    <a:pt x="151" y="241"/>
                  </a:lnTo>
                  <a:lnTo>
                    <a:pt x="160" y="234"/>
                  </a:lnTo>
                  <a:lnTo>
                    <a:pt x="170" y="216"/>
                  </a:lnTo>
                  <a:lnTo>
                    <a:pt x="170" y="220"/>
                  </a:lnTo>
                  <a:lnTo>
                    <a:pt x="169" y="231"/>
                  </a:lnTo>
                  <a:lnTo>
                    <a:pt x="170" y="244"/>
                  </a:lnTo>
                  <a:lnTo>
                    <a:pt x="176" y="253"/>
                  </a:lnTo>
                  <a:lnTo>
                    <a:pt x="182" y="244"/>
                  </a:lnTo>
                  <a:lnTo>
                    <a:pt x="185" y="234"/>
                  </a:lnTo>
                  <a:lnTo>
                    <a:pt x="187" y="224"/>
                  </a:lnTo>
                  <a:lnTo>
                    <a:pt x="187" y="211"/>
                  </a:lnTo>
                  <a:lnTo>
                    <a:pt x="186" y="200"/>
                  </a:lnTo>
                  <a:lnTo>
                    <a:pt x="186" y="187"/>
                  </a:lnTo>
                  <a:lnTo>
                    <a:pt x="187" y="176"/>
                  </a:lnTo>
                  <a:lnTo>
                    <a:pt x="190" y="165"/>
                  </a:lnTo>
                  <a:lnTo>
                    <a:pt x="194" y="173"/>
                  </a:lnTo>
                  <a:lnTo>
                    <a:pt x="196" y="183"/>
                  </a:lnTo>
                  <a:lnTo>
                    <a:pt x="196" y="193"/>
                  </a:lnTo>
                  <a:lnTo>
                    <a:pt x="196" y="204"/>
                  </a:lnTo>
                  <a:lnTo>
                    <a:pt x="196" y="214"/>
                  </a:lnTo>
                  <a:lnTo>
                    <a:pt x="197" y="224"/>
                  </a:lnTo>
                  <a:lnTo>
                    <a:pt x="200" y="233"/>
                  </a:lnTo>
                  <a:lnTo>
                    <a:pt x="206" y="240"/>
                  </a:lnTo>
                  <a:lnTo>
                    <a:pt x="212" y="227"/>
                  </a:lnTo>
                  <a:lnTo>
                    <a:pt x="213" y="214"/>
                  </a:lnTo>
                  <a:lnTo>
                    <a:pt x="213" y="200"/>
                  </a:lnTo>
                  <a:lnTo>
                    <a:pt x="211" y="186"/>
                  </a:lnTo>
                  <a:lnTo>
                    <a:pt x="210" y="173"/>
                  </a:lnTo>
                  <a:lnTo>
                    <a:pt x="211" y="159"/>
                  </a:lnTo>
                  <a:lnTo>
                    <a:pt x="215" y="148"/>
                  </a:lnTo>
                  <a:lnTo>
                    <a:pt x="224" y="136"/>
                  </a:lnTo>
                  <a:lnTo>
                    <a:pt x="223" y="159"/>
                  </a:lnTo>
                  <a:lnTo>
                    <a:pt x="225" y="186"/>
                  </a:lnTo>
                  <a:lnTo>
                    <a:pt x="227" y="216"/>
                  </a:lnTo>
                  <a:lnTo>
                    <a:pt x="229" y="244"/>
                  </a:lnTo>
                  <a:lnTo>
                    <a:pt x="227" y="270"/>
                  </a:lnTo>
                  <a:lnTo>
                    <a:pt x="220" y="288"/>
                  </a:lnTo>
                  <a:lnTo>
                    <a:pt x="205" y="297"/>
                  </a:lnTo>
                  <a:lnTo>
                    <a:pt x="181" y="292"/>
                  </a:lnTo>
                  <a:lnTo>
                    <a:pt x="170" y="294"/>
                  </a:lnTo>
                  <a:lnTo>
                    <a:pt x="158" y="295"/>
                  </a:lnTo>
                  <a:lnTo>
                    <a:pt x="146" y="297"/>
                  </a:lnTo>
                  <a:lnTo>
                    <a:pt x="134" y="297"/>
                  </a:lnTo>
                  <a:lnTo>
                    <a:pt x="122" y="299"/>
                  </a:lnTo>
                  <a:lnTo>
                    <a:pt x="110" y="302"/>
                  </a:lnTo>
                  <a:lnTo>
                    <a:pt x="99" y="307"/>
                  </a:lnTo>
                  <a:lnTo>
                    <a:pt x="88" y="314"/>
                  </a:lnTo>
                  <a:lnTo>
                    <a:pt x="90" y="338"/>
                  </a:lnTo>
                  <a:lnTo>
                    <a:pt x="92" y="362"/>
                  </a:lnTo>
                  <a:lnTo>
                    <a:pt x="94" y="386"/>
                  </a:lnTo>
                  <a:lnTo>
                    <a:pt x="96" y="410"/>
                  </a:lnTo>
                  <a:lnTo>
                    <a:pt x="98" y="436"/>
                  </a:lnTo>
                  <a:lnTo>
                    <a:pt x="100" y="460"/>
                  </a:lnTo>
                  <a:lnTo>
                    <a:pt x="101" y="484"/>
                  </a:lnTo>
                  <a:lnTo>
                    <a:pt x="101" y="507"/>
                  </a:lnTo>
                  <a:lnTo>
                    <a:pt x="104" y="515"/>
                  </a:lnTo>
                  <a:lnTo>
                    <a:pt x="108" y="520"/>
                  </a:lnTo>
                  <a:lnTo>
                    <a:pt x="112" y="521"/>
                  </a:lnTo>
                  <a:lnTo>
                    <a:pt x="116" y="520"/>
                  </a:lnTo>
                  <a:lnTo>
                    <a:pt x="120" y="518"/>
                  </a:lnTo>
                  <a:lnTo>
                    <a:pt x="124" y="515"/>
                  </a:lnTo>
                  <a:lnTo>
                    <a:pt x="128" y="512"/>
                  </a:lnTo>
                  <a:lnTo>
                    <a:pt x="132" y="512"/>
                  </a:lnTo>
                  <a:lnTo>
                    <a:pt x="211" y="507"/>
                  </a:lnTo>
                  <a:lnTo>
                    <a:pt x="206" y="518"/>
                  </a:lnTo>
                  <a:lnTo>
                    <a:pt x="199" y="528"/>
                  </a:lnTo>
                  <a:lnTo>
                    <a:pt x="191" y="538"/>
                  </a:lnTo>
                  <a:lnTo>
                    <a:pt x="182" y="547"/>
                  </a:lnTo>
                  <a:lnTo>
                    <a:pt x="172" y="554"/>
                  </a:lnTo>
                  <a:lnTo>
                    <a:pt x="162" y="562"/>
                  </a:lnTo>
                  <a:lnTo>
                    <a:pt x="153" y="568"/>
                  </a:lnTo>
                  <a:lnTo>
                    <a:pt x="143" y="575"/>
                  </a:lnTo>
                  <a:lnTo>
                    <a:pt x="147" y="579"/>
                  </a:lnTo>
                  <a:lnTo>
                    <a:pt x="138" y="582"/>
                  </a:lnTo>
                  <a:lnTo>
                    <a:pt x="129" y="581"/>
                  </a:lnTo>
                  <a:lnTo>
                    <a:pt x="121" y="576"/>
                  </a:lnTo>
                  <a:lnTo>
                    <a:pt x="112" y="571"/>
                  </a:lnTo>
                  <a:lnTo>
                    <a:pt x="104" y="562"/>
                  </a:lnTo>
                  <a:lnTo>
                    <a:pt x="96" y="554"/>
                  </a:lnTo>
                  <a:lnTo>
                    <a:pt x="88" y="544"/>
                  </a:lnTo>
                  <a:lnTo>
                    <a:pt x="81" y="534"/>
                  </a:lnTo>
                  <a:lnTo>
                    <a:pt x="72" y="521"/>
                  </a:lnTo>
                  <a:lnTo>
                    <a:pt x="67" y="504"/>
                  </a:lnTo>
                  <a:lnTo>
                    <a:pt x="65" y="484"/>
                  </a:lnTo>
                  <a:lnTo>
                    <a:pt x="63" y="464"/>
                  </a:lnTo>
                  <a:lnTo>
                    <a:pt x="60" y="447"/>
                  </a:lnTo>
                  <a:lnTo>
                    <a:pt x="54" y="436"/>
                  </a:lnTo>
                  <a:lnTo>
                    <a:pt x="43" y="433"/>
                  </a:lnTo>
                  <a:lnTo>
                    <a:pt x="26" y="443"/>
                  </a:lnTo>
                  <a:lnTo>
                    <a:pt x="0" y="399"/>
                  </a:lnTo>
                  <a:lnTo>
                    <a:pt x="2" y="376"/>
                  </a:lnTo>
                  <a:lnTo>
                    <a:pt x="4" y="353"/>
                  </a:lnTo>
                  <a:lnTo>
                    <a:pt x="5" y="331"/>
                  </a:lnTo>
                  <a:lnTo>
                    <a:pt x="6" y="308"/>
                  </a:lnTo>
                  <a:lnTo>
                    <a:pt x="6" y="285"/>
                  </a:lnTo>
                  <a:lnTo>
                    <a:pt x="5" y="263"/>
                  </a:lnTo>
                  <a:lnTo>
                    <a:pt x="5" y="240"/>
                  </a:lnTo>
                  <a:lnTo>
                    <a:pt x="5" y="216"/>
                  </a:lnTo>
                  <a:lnTo>
                    <a:pt x="4" y="193"/>
                  </a:lnTo>
                  <a:lnTo>
                    <a:pt x="4" y="170"/>
                  </a:lnTo>
                  <a:lnTo>
                    <a:pt x="4" y="148"/>
                  </a:lnTo>
                  <a:lnTo>
                    <a:pt x="5" y="125"/>
                  </a:lnTo>
                  <a:lnTo>
                    <a:pt x="6" y="102"/>
                  </a:lnTo>
                  <a:lnTo>
                    <a:pt x="7" y="79"/>
                  </a:lnTo>
                  <a:lnTo>
                    <a:pt x="10" y="57"/>
                  </a:lnTo>
                  <a:lnTo>
                    <a:pt x="13" y="34"/>
                  </a:lnTo>
                  <a:lnTo>
                    <a:pt x="27" y="35"/>
                  </a:lnTo>
                  <a:lnTo>
                    <a:pt x="41" y="37"/>
                  </a:lnTo>
                  <a:lnTo>
                    <a:pt x="55" y="38"/>
                  </a:lnTo>
                  <a:lnTo>
                    <a:pt x="68" y="38"/>
                  </a:lnTo>
                  <a:lnTo>
                    <a:pt x="82" y="38"/>
                  </a:lnTo>
                  <a:lnTo>
                    <a:pt x="95" y="37"/>
                  </a:lnTo>
                  <a:lnTo>
                    <a:pt x="108" y="35"/>
                  </a:lnTo>
                  <a:lnTo>
                    <a:pt x="121" y="34"/>
                  </a:lnTo>
                  <a:lnTo>
                    <a:pt x="134" y="31"/>
                  </a:lnTo>
                  <a:lnTo>
                    <a:pt x="147" y="28"/>
                  </a:lnTo>
                  <a:lnTo>
                    <a:pt x="159" y="25"/>
                  </a:lnTo>
                  <a:lnTo>
                    <a:pt x="172" y="21"/>
                  </a:lnTo>
                  <a:lnTo>
                    <a:pt x="184" y="17"/>
                  </a:lnTo>
                  <a:lnTo>
                    <a:pt x="196" y="11"/>
                  </a:lnTo>
                  <a:lnTo>
                    <a:pt x="208" y="6"/>
                  </a:lnTo>
                  <a:lnTo>
                    <a:pt x="220" y="0"/>
                  </a:lnTo>
                  <a:lnTo>
                    <a:pt x="225" y="14"/>
                  </a:lnTo>
                  <a:lnTo>
                    <a:pt x="225" y="24"/>
                  </a:lnTo>
                  <a:lnTo>
                    <a:pt x="222" y="32"/>
                  </a:lnTo>
                  <a:lnTo>
                    <a:pt x="216" y="37"/>
                  </a:lnTo>
                  <a:lnTo>
                    <a:pt x="208" y="41"/>
                  </a:lnTo>
                  <a:lnTo>
                    <a:pt x="199" y="44"/>
                  </a:lnTo>
                  <a:lnTo>
                    <a:pt x="191" y="45"/>
                  </a:lnTo>
                  <a:lnTo>
                    <a:pt x="183" y="50"/>
                  </a:lnTo>
                  <a:close/>
                </a:path>
              </a:pathLst>
            </a:custGeom>
            <a:solidFill>
              <a:srgbClr val="FFFFFF"/>
            </a:solidFill>
            <a:ln w="9525">
              <a:noFill/>
              <a:round/>
              <a:headEnd/>
              <a:tailEnd/>
            </a:ln>
          </p:spPr>
          <p:txBody>
            <a:bodyPr/>
            <a:lstStyle/>
            <a:p>
              <a:endParaRPr lang="cs-CZ"/>
            </a:p>
          </p:txBody>
        </p:sp>
        <p:sp>
          <p:nvSpPr>
            <p:cNvPr id="154" name="Rectangle 158"/>
            <p:cNvSpPr>
              <a:spLocks noChangeArrowheads="1"/>
            </p:cNvSpPr>
            <p:nvPr/>
          </p:nvSpPr>
          <p:spPr bwMode="auto">
            <a:xfrm>
              <a:off x="2273" y="2155"/>
              <a:ext cx="3" cy="13"/>
            </a:xfrm>
            <a:prstGeom prst="rect">
              <a:avLst/>
            </a:prstGeom>
            <a:solidFill>
              <a:srgbClr val="FFFFFF"/>
            </a:solidFill>
            <a:ln w="9525">
              <a:noFill/>
              <a:miter lim="800000"/>
              <a:headEnd/>
              <a:tailEnd/>
            </a:ln>
          </p:spPr>
          <p:txBody>
            <a:bodyPr/>
            <a:lstStyle/>
            <a:p>
              <a:endParaRPr lang="cs-CZ"/>
            </a:p>
          </p:txBody>
        </p:sp>
        <p:sp>
          <p:nvSpPr>
            <p:cNvPr id="155" name="Freeform 159"/>
            <p:cNvSpPr>
              <a:spLocks/>
            </p:cNvSpPr>
            <p:nvPr/>
          </p:nvSpPr>
          <p:spPr bwMode="auto">
            <a:xfrm>
              <a:off x="3950" y="2216"/>
              <a:ext cx="463" cy="805"/>
            </a:xfrm>
            <a:custGeom>
              <a:avLst/>
              <a:gdLst/>
              <a:ahLst/>
              <a:cxnLst>
                <a:cxn ang="0">
                  <a:pos x="353" y="125"/>
                </a:cxn>
                <a:cxn ang="0">
                  <a:pos x="383" y="203"/>
                </a:cxn>
                <a:cxn ang="0">
                  <a:pos x="406" y="287"/>
                </a:cxn>
                <a:cxn ang="0">
                  <a:pos x="420" y="373"/>
                </a:cxn>
                <a:cxn ang="0">
                  <a:pos x="431" y="463"/>
                </a:cxn>
                <a:cxn ang="0">
                  <a:pos x="439" y="554"/>
                </a:cxn>
                <a:cxn ang="0">
                  <a:pos x="447" y="645"/>
                </a:cxn>
                <a:cxn ang="0">
                  <a:pos x="457" y="734"/>
                </a:cxn>
                <a:cxn ang="0">
                  <a:pos x="449" y="775"/>
                </a:cxn>
                <a:cxn ang="0">
                  <a:pos x="421" y="770"/>
                </a:cxn>
                <a:cxn ang="0">
                  <a:pos x="393" y="767"/>
                </a:cxn>
                <a:cxn ang="0">
                  <a:pos x="363" y="767"/>
                </a:cxn>
                <a:cxn ang="0">
                  <a:pos x="334" y="768"/>
                </a:cxn>
                <a:cxn ang="0">
                  <a:pos x="307" y="775"/>
                </a:cxn>
                <a:cxn ang="0">
                  <a:pos x="280" y="784"/>
                </a:cxn>
                <a:cxn ang="0">
                  <a:pos x="254" y="797"/>
                </a:cxn>
                <a:cxn ang="0">
                  <a:pos x="240" y="787"/>
                </a:cxn>
                <a:cxn ang="0">
                  <a:pos x="236" y="750"/>
                </a:cxn>
                <a:cxn ang="0">
                  <a:pos x="231" y="714"/>
                </a:cxn>
                <a:cxn ang="0">
                  <a:pos x="226" y="679"/>
                </a:cxn>
                <a:cxn ang="0">
                  <a:pos x="220" y="643"/>
                </a:cxn>
                <a:cxn ang="0">
                  <a:pos x="214" y="608"/>
                </a:cxn>
                <a:cxn ang="0">
                  <a:pos x="208" y="572"/>
                </a:cxn>
                <a:cxn ang="0">
                  <a:pos x="203" y="538"/>
                </a:cxn>
                <a:cxn ang="0">
                  <a:pos x="193" y="494"/>
                </a:cxn>
                <a:cxn ang="0">
                  <a:pos x="179" y="443"/>
                </a:cxn>
                <a:cxn ang="0">
                  <a:pos x="162" y="393"/>
                </a:cxn>
                <a:cxn ang="0">
                  <a:pos x="144" y="345"/>
                </a:cxn>
                <a:cxn ang="0">
                  <a:pos x="139" y="307"/>
                </a:cxn>
                <a:cxn ang="0">
                  <a:pos x="149" y="275"/>
                </a:cxn>
                <a:cxn ang="0">
                  <a:pos x="160" y="243"/>
                </a:cxn>
                <a:cxn ang="0">
                  <a:pos x="171" y="210"/>
                </a:cxn>
                <a:cxn ang="0">
                  <a:pos x="165" y="196"/>
                </a:cxn>
                <a:cxn ang="0">
                  <a:pos x="145" y="209"/>
                </a:cxn>
                <a:cxn ang="0">
                  <a:pos x="125" y="229"/>
                </a:cxn>
                <a:cxn ang="0">
                  <a:pos x="106" y="246"/>
                </a:cxn>
                <a:cxn ang="0">
                  <a:pos x="33" y="285"/>
                </a:cxn>
                <a:cxn ang="0">
                  <a:pos x="56" y="251"/>
                </a:cxn>
                <a:cxn ang="0">
                  <a:pos x="78" y="216"/>
                </a:cxn>
                <a:cxn ang="0">
                  <a:pos x="95" y="180"/>
                </a:cxn>
                <a:cxn ang="0">
                  <a:pos x="106" y="141"/>
                </a:cxn>
                <a:cxn ang="0">
                  <a:pos x="81" y="114"/>
                </a:cxn>
                <a:cxn ang="0">
                  <a:pos x="90" y="104"/>
                </a:cxn>
                <a:cxn ang="0">
                  <a:pos x="93" y="88"/>
                </a:cxn>
                <a:cxn ang="0">
                  <a:pos x="83" y="78"/>
                </a:cxn>
                <a:cxn ang="0">
                  <a:pos x="0" y="47"/>
                </a:cxn>
                <a:cxn ang="0">
                  <a:pos x="2" y="37"/>
                </a:cxn>
                <a:cxn ang="0">
                  <a:pos x="12" y="27"/>
                </a:cxn>
                <a:cxn ang="0">
                  <a:pos x="19" y="16"/>
                </a:cxn>
                <a:cxn ang="0">
                  <a:pos x="15" y="0"/>
                </a:cxn>
                <a:cxn ang="0">
                  <a:pos x="57" y="4"/>
                </a:cxn>
                <a:cxn ang="0">
                  <a:pos x="98" y="13"/>
                </a:cxn>
                <a:cxn ang="0">
                  <a:pos x="138" y="21"/>
                </a:cxn>
                <a:cxn ang="0">
                  <a:pos x="178" y="33"/>
                </a:cxn>
                <a:cxn ang="0">
                  <a:pos x="217" y="47"/>
                </a:cxn>
                <a:cxn ang="0">
                  <a:pos x="256" y="60"/>
                </a:cxn>
                <a:cxn ang="0">
                  <a:pos x="295" y="74"/>
                </a:cxn>
                <a:cxn ang="0">
                  <a:pos x="334" y="88"/>
                </a:cxn>
              </a:cxnLst>
              <a:rect l="0" t="0" r="r" b="b"/>
              <a:pathLst>
                <a:path w="463" h="805">
                  <a:moveTo>
                    <a:pt x="334" y="88"/>
                  </a:moveTo>
                  <a:lnTo>
                    <a:pt x="353" y="125"/>
                  </a:lnTo>
                  <a:lnTo>
                    <a:pt x="369" y="163"/>
                  </a:lnTo>
                  <a:lnTo>
                    <a:pt x="383" y="203"/>
                  </a:lnTo>
                  <a:lnTo>
                    <a:pt x="396" y="244"/>
                  </a:lnTo>
                  <a:lnTo>
                    <a:pt x="406" y="287"/>
                  </a:lnTo>
                  <a:lnTo>
                    <a:pt x="414" y="329"/>
                  </a:lnTo>
                  <a:lnTo>
                    <a:pt x="420" y="373"/>
                  </a:lnTo>
                  <a:lnTo>
                    <a:pt x="426" y="417"/>
                  </a:lnTo>
                  <a:lnTo>
                    <a:pt x="431" y="463"/>
                  </a:lnTo>
                  <a:lnTo>
                    <a:pt x="435" y="508"/>
                  </a:lnTo>
                  <a:lnTo>
                    <a:pt x="439" y="554"/>
                  </a:lnTo>
                  <a:lnTo>
                    <a:pt x="443" y="599"/>
                  </a:lnTo>
                  <a:lnTo>
                    <a:pt x="447" y="645"/>
                  </a:lnTo>
                  <a:lnTo>
                    <a:pt x="451" y="690"/>
                  </a:lnTo>
                  <a:lnTo>
                    <a:pt x="457" y="734"/>
                  </a:lnTo>
                  <a:lnTo>
                    <a:pt x="463" y="778"/>
                  </a:lnTo>
                  <a:lnTo>
                    <a:pt x="449" y="775"/>
                  </a:lnTo>
                  <a:lnTo>
                    <a:pt x="435" y="771"/>
                  </a:lnTo>
                  <a:lnTo>
                    <a:pt x="421" y="770"/>
                  </a:lnTo>
                  <a:lnTo>
                    <a:pt x="407" y="768"/>
                  </a:lnTo>
                  <a:lnTo>
                    <a:pt x="393" y="767"/>
                  </a:lnTo>
                  <a:lnTo>
                    <a:pt x="377" y="765"/>
                  </a:lnTo>
                  <a:lnTo>
                    <a:pt x="363" y="767"/>
                  </a:lnTo>
                  <a:lnTo>
                    <a:pt x="349" y="767"/>
                  </a:lnTo>
                  <a:lnTo>
                    <a:pt x="334" y="768"/>
                  </a:lnTo>
                  <a:lnTo>
                    <a:pt x="320" y="771"/>
                  </a:lnTo>
                  <a:lnTo>
                    <a:pt x="307" y="775"/>
                  </a:lnTo>
                  <a:lnTo>
                    <a:pt x="293" y="780"/>
                  </a:lnTo>
                  <a:lnTo>
                    <a:pt x="280" y="784"/>
                  </a:lnTo>
                  <a:lnTo>
                    <a:pt x="267" y="790"/>
                  </a:lnTo>
                  <a:lnTo>
                    <a:pt x="254" y="797"/>
                  </a:lnTo>
                  <a:lnTo>
                    <a:pt x="242" y="805"/>
                  </a:lnTo>
                  <a:lnTo>
                    <a:pt x="240" y="787"/>
                  </a:lnTo>
                  <a:lnTo>
                    <a:pt x="238" y="768"/>
                  </a:lnTo>
                  <a:lnTo>
                    <a:pt x="236" y="750"/>
                  </a:lnTo>
                  <a:lnTo>
                    <a:pt x="234" y="731"/>
                  </a:lnTo>
                  <a:lnTo>
                    <a:pt x="231" y="714"/>
                  </a:lnTo>
                  <a:lnTo>
                    <a:pt x="228" y="696"/>
                  </a:lnTo>
                  <a:lnTo>
                    <a:pt x="226" y="679"/>
                  </a:lnTo>
                  <a:lnTo>
                    <a:pt x="223" y="660"/>
                  </a:lnTo>
                  <a:lnTo>
                    <a:pt x="220" y="643"/>
                  </a:lnTo>
                  <a:lnTo>
                    <a:pt x="217" y="626"/>
                  </a:lnTo>
                  <a:lnTo>
                    <a:pt x="214" y="608"/>
                  </a:lnTo>
                  <a:lnTo>
                    <a:pt x="211" y="591"/>
                  </a:lnTo>
                  <a:lnTo>
                    <a:pt x="208" y="572"/>
                  </a:lnTo>
                  <a:lnTo>
                    <a:pt x="205" y="555"/>
                  </a:lnTo>
                  <a:lnTo>
                    <a:pt x="203" y="538"/>
                  </a:lnTo>
                  <a:lnTo>
                    <a:pt x="200" y="520"/>
                  </a:lnTo>
                  <a:lnTo>
                    <a:pt x="193" y="494"/>
                  </a:lnTo>
                  <a:lnTo>
                    <a:pt x="186" y="469"/>
                  </a:lnTo>
                  <a:lnTo>
                    <a:pt x="179" y="443"/>
                  </a:lnTo>
                  <a:lnTo>
                    <a:pt x="171" y="419"/>
                  </a:lnTo>
                  <a:lnTo>
                    <a:pt x="162" y="393"/>
                  </a:lnTo>
                  <a:lnTo>
                    <a:pt x="154" y="369"/>
                  </a:lnTo>
                  <a:lnTo>
                    <a:pt x="144" y="345"/>
                  </a:lnTo>
                  <a:lnTo>
                    <a:pt x="134" y="322"/>
                  </a:lnTo>
                  <a:lnTo>
                    <a:pt x="139" y="307"/>
                  </a:lnTo>
                  <a:lnTo>
                    <a:pt x="144" y="291"/>
                  </a:lnTo>
                  <a:lnTo>
                    <a:pt x="149" y="275"/>
                  </a:lnTo>
                  <a:lnTo>
                    <a:pt x="155" y="258"/>
                  </a:lnTo>
                  <a:lnTo>
                    <a:pt x="160" y="243"/>
                  </a:lnTo>
                  <a:lnTo>
                    <a:pt x="165" y="227"/>
                  </a:lnTo>
                  <a:lnTo>
                    <a:pt x="171" y="210"/>
                  </a:lnTo>
                  <a:lnTo>
                    <a:pt x="176" y="195"/>
                  </a:lnTo>
                  <a:lnTo>
                    <a:pt x="165" y="196"/>
                  </a:lnTo>
                  <a:lnTo>
                    <a:pt x="155" y="200"/>
                  </a:lnTo>
                  <a:lnTo>
                    <a:pt x="145" y="209"/>
                  </a:lnTo>
                  <a:lnTo>
                    <a:pt x="135" y="217"/>
                  </a:lnTo>
                  <a:lnTo>
                    <a:pt x="125" y="229"/>
                  </a:lnTo>
                  <a:lnTo>
                    <a:pt x="116" y="237"/>
                  </a:lnTo>
                  <a:lnTo>
                    <a:pt x="106" y="246"/>
                  </a:lnTo>
                  <a:lnTo>
                    <a:pt x="94" y="250"/>
                  </a:lnTo>
                  <a:lnTo>
                    <a:pt x="33" y="285"/>
                  </a:lnTo>
                  <a:lnTo>
                    <a:pt x="44" y="268"/>
                  </a:lnTo>
                  <a:lnTo>
                    <a:pt x="56" y="251"/>
                  </a:lnTo>
                  <a:lnTo>
                    <a:pt x="67" y="234"/>
                  </a:lnTo>
                  <a:lnTo>
                    <a:pt x="78" y="216"/>
                  </a:lnTo>
                  <a:lnTo>
                    <a:pt x="87" y="199"/>
                  </a:lnTo>
                  <a:lnTo>
                    <a:pt x="95" y="180"/>
                  </a:lnTo>
                  <a:lnTo>
                    <a:pt x="102" y="160"/>
                  </a:lnTo>
                  <a:lnTo>
                    <a:pt x="106" y="141"/>
                  </a:lnTo>
                  <a:lnTo>
                    <a:pt x="77" y="116"/>
                  </a:lnTo>
                  <a:lnTo>
                    <a:pt x="81" y="114"/>
                  </a:lnTo>
                  <a:lnTo>
                    <a:pt x="86" y="109"/>
                  </a:lnTo>
                  <a:lnTo>
                    <a:pt x="90" y="104"/>
                  </a:lnTo>
                  <a:lnTo>
                    <a:pt x="94" y="98"/>
                  </a:lnTo>
                  <a:lnTo>
                    <a:pt x="93" y="88"/>
                  </a:lnTo>
                  <a:lnTo>
                    <a:pt x="89" y="82"/>
                  </a:lnTo>
                  <a:lnTo>
                    <a:pt x="83" y="78"/>
                  </a:lnTo>
                  <a:lnTo>
                    <a:pt x="77" y="74"/>
                  </a:lnTo>
                  <a:lnTo>
                    <a:pt x="0" y="47"/>
                  </a:lnTo>
                  <a:lnTo>
                    <a:pt x="0" y="41"/>
                  </a:lnTo>
                  <a:lnTo>
                    <a:pt x="2" y="37"/>
                  </a:lnTo>
                  <a:lnTo>
                    <a:pt x="7" y="31"/>
                  </a:lnTo>
                  <a:lnTo>
                    <a:pt x="12" y="27"/>
                  </a:lnTo>
                  <a:lnTo>
                    <a:pt x="16" y="21"/>
                  </a:lnTo>
                  <a:lnTo>
                    <a:pt x="19" y="16"/>
                  </a:lnTo>
                  <a:lnTo>
                    <a:pt x="19" y="8"/>
                  </a:lnTo>
                  <a:lnTo>
                    <a:pt x="15" y="0"/>
                  </a:lnTo>
                  <a:lnTo>
                    <a:pt x="36" y="1"/>
                  </a:lnTo>
                  <a:lnTo>
                    <a:pt x="57" y="4"/>
                  </a:lnTo>
                  <a:lnTo>
                    <a:pt x="77" y="8"/>
                  </a:lnTo>
                  <a:lnTo>
                    <a:pt x="98" y="13"/>
                  </a:lnTo>
                  <a:lnTo>
                    <a:pt x="118" y="17"/>
                  </a:lnTo>
                  <a:lnTo>
                    <a:pt x="138" y="21"/>
                  </a:lnTo>
                  <a:lnTo>
                    <a:pt x="158" y="27"/>
                  </a:lnTo>
                  <a:lnTo>
                    <a:pt x="178" y="33"/>
                  </a:lnTo>
                  <a:lnTo>
                    <a:pt x="198" y="40"/>
                  </a:lnTo>
                  <a:lnTo>
                    <a:pt x="217" y="47"/>
                  </a:lnTo>
                  <a:lnTo>
                    <a:pt x="237" y="53"/>
                  </a:lnTo>
                  <a:lnTo>
                    <a:pt x="256" y="60"/>
                  </a:lnTo>
                  <a:lnTo>
                    <a:pt x="276" y="67"/>
                  </a:lnTo>
                  <a:lnTo>
                    <a:pt x="295" y="74"/>
                  </a:lnTo>
                  <a:lnTo>
                    <a:pt x="315" y="81"/>
                  </a:lnTo>
                  <a:lnTo>
                    <a:pt x="334" y="88"/>
                  </a:lnTo>
                  <a:close/>
                </a:path>
              </a:pathLst>
            </a:custGeom>
            <a:solidFill>
              <a:srgbClr val="FFFFFF"/>
            </a:solidFill>
            <a:ln w="9525">
              <a:noFill/>
              <a:round/>
              <a:headEnd/>
              <a:tailEnd/>
            </a:ln>
          </p:spPr>
          <p:txBody>
            <a:bodyPr/>
            <a:lstStyle/>
            <a:p>
              <a:endParaRPr lang="cs-CZ"/>
            </a:p>
          </p:txBody>
        </p:sp>
        <p:sp>
          <p:nvSpPr>
            <p:cNvPr id="156" name="Freeform 160"/>
            <p:cNvSpPr>
              <a:spLocks/>
            </p:cNvSpPr>
            <p:nvPr/>
          </p:nvSpPr>
          <p:spPr bwMode="auto">
            <a:xfrm>
              <a:off x="1497" y="2193"/>
              <a:ext cx="112" cy="280"/>
            </a:xfrm>
            <a:custGeom>
              <a:avLst/>
              <a:gdLst/>
              <a:ahLst/>
              <a:cxnLst>
                <a:cxn ang="0">
                  <a:pos x="112" y="10"/>
                </a:cxn>
                <a:cxn ang="0">
                  <a:pos x="102" y="14"/>
                </a:cxn>
                <a:cxn ang="0">
                  <a:pos x="90" y="14"/>
                </a:cxn>
                <a:cxn ang="0">
                  <a:pos x="78" y="13"/>
                </a:cxn>
                <a:cxn ang="0">
                  <a:pos x="67" y="12"/>
                </a:cxn>
                <a:cxn ang="0">
                  <a:pos x="56" y="13"/>
                </a:cxn>
                <a:cxn ang="0">
                  <a:pos x="48" y="19"/>
                </a:cxn>
                <a:cxn ang="0">
                  <a:pos x="43" y="30"/>
                </a:cxn>
                <a:cxn ang="0">
                  <a:pos x="42" y="51"/>
                </a:cxn>
                <a:cxn ang="0">
                  <a:pos x="35" y="53"/>
                </a:cxn>
                <a:cxn ang="0">
                  <a:pos x="31" y="58"/>
                </a:cxn>
                <a:cxn ang="0">
                  <a:pos x="28" y="66"/>
                </a:cxn>
                <a:cxn ang="0">
                  <a:pos x="25" y="74"/>
                </a:cxn>
                <a:cxn ang="0">
                  <a:pos x="23" y="83"/>
                </a:cxn>
                <a:cxn ang="0">
                  <a:pos x="20" y="91"/>
                </a:cxn>
                <a:cxn ang="0">
                  <a:pos x="15" y="95"/>
                </a:cxn>
                <a:cxn ang="0">
                  <a:pos x="8" y="97"/>
                </a:cxn>
                <a:cxn ang="0">
                  <a:pos x="9" y="120"/>
                </a:cxn>
                <a:cxn ang="0">
                  <a:pos x="9" y="144"/>
                </a:cxn>
                <a:cxn ang="0">
                  <a:pos x="10" y="166"/>
                </a:cxn>
                <a:cxn ang="0">
                  <a:pos x="11" y="189"/>
                </a:cxn>
                <a:cxn ang="0">
                  <a:pos x="12" y="213"/>
                </a:cxn>
                <a:cxn ang="0">
                  <a:pos x="12" y="236"/>
                </a:cxn>
                <a:cxn ang="0">
                  <a:pos x="12" y="257"/>
                </a:cxn>
                <a:cxn ang="0">
                  <a:pos x="11" y="280"/>
                </a:cxn>
                <a:cxn ang="0">
                  <a:pos x="10" y="264"/>
                </a:cxn>
                <a:cxn ang="0">
                  <a:pos x="10" y="250"/>
                </a:cxn>
                <a:cxn ang="0">
                  <a:pos x="9" y="236"/>
                </a:cxn>
                <a:cxn ang="0">
                  <a:pos x="8" y="222"/>
                </a:cxn>
                <a:cxn ang="0">
                  <a:pos x="7" y="208"/>
                </a:cxn>
                <a:cxn ang="0">
                  <a:pos x="5" y="193"/>
                </a:cxn>
                <a:cxn ang="0">
                  <a:pos x="4" y="179"/>
                </a:cxn>
                <a:cxn ang="0">
                  <a:pos x="3" y="164"/>
                </a:cxn>
                <a:cxn ang="0">
                  <a:pos x="2" y="149"/>
                </a:cxn>
                <a:cxn ang="0">
                  <a:pos x="1" y="135"/>
                </a:cxn>
                <a:cxn ang="0">
                  <a:pos x="1" y="121"/>
                </a:cxn>
                <a:cxn ang="0">
                  <a:pos x="0" y="105"/>
                </a:cxn>
                <a:cxn ang="0">
                  <a:pos x="0" y="90"/>
                </a:cxn>
                <a:cxn ang="0">
                  <a:pos x="0" y="74"/>
                </a:cxn>
                <a:cxn ang="0">
                  <a:pos x="1" y="57"/>
                </a:cxn>
                <a:cxn ang="0">
                  <a:pos x="2" y="40"/>
                </a:cxn>
                <a:cxn ang="0">
                  <a:pos x="9" y="20"/>
                </a:cxn>
                <a:cxn ang="0">
                  <a:pos x="19" y="9"/>
                </a:cxn>
                <a:cxn ang="0">
                  <a:pos x="33" y="3"/>
                </a:cxn>
                <a:cxn ang="0">
                  <a:pos x="48" y="2"/>
                </a:cxn>
                <a:cxn ang="0">
                  <a:pos x="65" y="3"/>
                </a:cxn>
                <a:cxn ang="0">
                  <a:pos x="82" y="5"/>
                </a:cxn>
                <a:cxn ang="0">
                  <a:pos x="98" y="3"/>
                </a:cxn>
                <a:cxn ang="0">
                  <a:pos x="112" y="0"/>
                </a:cxn>
                <a:cxn ang="0">
                  <a:pos x="112" y="10"/>
                </a:cxn>
              </a:cxnLst>
              <a:rect l="0" t="0" r="r" b="b"/>
              <a:pathLst>
                <a:path w="112" h="280">
                  <a:moveTo>
                    <a:pt x="112" y="10"/>
                  </a:moveTo>
                  <a:lnTo>
                    <a:pt x="102" y="14"/>
                  </a:lnTo>
                  <a:lnTo>
                    <a:pt x="90" y="14"/>
                  </a:lnTo>
                  <a:lnTo>
                    <a:pt x="78" y="13"/>
                  </a:lnTo>
                  <a:lnTo>
                    <a:pt x="67" y="12"/>
                  </a:lnTo>
                  <a:lnTo>
                    <a:pt x="56" y="13"/>
                  </a:lnTo>
                  <a:lnTo>
                    <a:pt x="48" y="19"/>
                  </a:lnTo>
                  <a:lnTo>
                    <a:pt x="43" y="30"/>
                  </a:lnTo>
                  <a:lnTo>
                    <a:pt x="42" y="51"/>
                  </a:lnTo>
                  <a:lnTo>
                    <a:pt x="35" y="53"/>
                  </a:lnTo>
                  <a:lnTo>
                    <a:pt x="31" y="58"/>
                  </a:lnTo>
                  <a:lnTo>
                    <a:pt x="28" y="66"/>
                  </a:lnTo>
                  <a:lnTo>
                    <a:pt x="25" y="74"/>
                  </a:lnTo>
                  <a:lnTo>
                    <a:pt x="23" y="83"/>
                  </a:lnTo>
                  <a:lnTo>
                    <a:pt x="20" y="91"/>
                  </a:lnTo>
                  <a:lnTo>
                    <a:pt x="15" y="95"/>
                  </a:lnTo>
                  <a:lnTo>
                    <a:pt x="8" y="97"/>
                  </a:lnTo>
                  <a:lnTo>
                    <a:pt x="9" y="120"/>
                  </a:lnTo>
                  <a:lnTo>
                    <a:pt x="9" y="144"/>
                  </a:lnTo>
                  <a:lnTo>
                    <a:pt x="10" y="166"/>
                  </a:lnTo>
                  <a:lnTo>
                    <a:pt x="11" y="189"/>
                  </a:lnTo>
                  <a:lnTo>
                    <a:pt x="12" y="213"/>
                  </a:lnTo>
                  <a:lnTo>
                    <a:pt x="12" y="236"/>
                  </a:lnTo>
                  <a:lnTo>
                    <a:pt x="12" y="257"/>
                  </a:lnTo>
                  <a:lnTo>
                    <a:pt x="11" y="280"/>
                  </a:lnTo>
                  <a:lnTo>
                    <a:pt x="10" y="264"/>
                  </a:lnTo>
                  <a:lnTo>
                    <a:pt x="10" y="250"/>
                  </a:lnTo>
                  <a:lnTo>
                    <a:pt x="9" y="236"/>
                  </a:lnTo>
                  <a:lnTo>
                    <a:pt x="8" y="222"/>
                  </a:lnTo>
                  <a:lnTo>
                    <a:pt x="7" y="208"/>
                  </a:lnTo>
                  <a:lnTo>
                    <a:pt x="5" y="193"/>
                  </a:lnTo>
                  <a:lnTo>
                    <a:pt x="4" y="179"/>
                  </a:lnTo>
                  <a:lnTo>
                    <a:pt x="3" y="164"/>
                  </a:lnTo>
                  <a:lnTo>
                    <a:pt x="2" y="149"/>
                  </a:lnTo>
                  <a:lnTo>
                    <a:pt x="1" y="135"/>
                  </a:lnTo>
                  <a:lnTo>
                    <a:pt x="1" y="121"/>
                  </a:lnTo>
                  <a:lnTo>
                    <a:pt x="0" y="105"/>
                  </a:lnTo>
                  <a:lnTo>
                    <a:pt x="0" y="90"/>
                  </a:lnTo>
                  <a:lnTo>
                    <a:pt x="0" y="74"/>
                  </a:lnTo>
                  <a:lnTo>
                    <a:pt x="1" y="57"/>
                  </a:lnTo>
                  <a:lnTo>
                    <a:pt x="2" y="40"/>
                  </a:lnTo>
                  <a:lnTo>
                    <a:pt x="9" y="20"/>
                  </a:lnTo>
                  <a:lnTo>
                    <a:pt x="19" y="9"/>
                  </a:lnTo>
                  <a:lnTo>
                    <a:pt x="33" y="3"/>
                  </a:lnTo>
                  <a:lnTo>
                    <a:pt x="48" y="2"/>
                  </a:lnTo>
                  <a:lnTo>
                    <a:pt x="65" y="3"/>
                  </a:lnTo>
                  <a:lnTo>
                    <a:pt x="82" y="5"/>
                  </a:lnTo>
                  <a:lnTo>
                    <a:pt x="98" y="3"/>
                  </a:lnTo>
                  <a:lnTo>
                    <a:pt x="112" y="0"/>
                  </a:lnTo>
                  <a:lnTo>
                    <a:pt x="112" y="10"/>
                  </a:lnTo>
                  <a:close/>
                </a:path>
              </a:pathLst>
            </a:custGeom>
            <a:solidFill>
              <a:srgbClr val="000000"/>
            </a:solidFill>
            <a:ln w="9525">
              <a:noFill/>
              <a:round/>
              <a:headEnd/>
              <a:tailEnd/>
            </a:ln>
          </p:spPr>
          <p:txBody>
            <a:bodyPr/>
            <a:lstStyle/>
            <a:p>
              <a:endParaRPr lang="cs-CZ"/>
            </a:p>
          </p:txBody>
        </p:sp>
        <p:sp>
          <p:nvSpPr>
            <p:cNvPr id="157" name="Freeform 161"/>
            <p:cNvSpPr>
              <a:spLocks/>
            </p:cNvSpPr>
            <p:nvPr/>
          </p:nvSpPr>
          <p:spPr bwMode="auto">
            <a:xfrm>
              <a:off x="1520" y="2223"/>
              <a:ext cx="12" cy="10"/>
            </a:xfrm>
            <a:custGeom>
              <a:avLst/>
              <a:gdLst/>
              <a:ahLst/>
              <a:cxnLst>
                <a:cxn ang="0">
                  <a:pos x="12" y="4"/>
                </a:cxn>
                <a:cxn ang="0">
                  <a:pos x="9" y="10"/>
                </a:cxn>
                <a:cxn ang="0">
                  <a:pos x="5" y="9"/>
                </a:cxn>
                <a:cxn ang="0">
                  <a:pos x="2" y="4"/>
                </a:cxn>
                <a:cxn ang="0">
                  <a:pos x="0" y="0"/>
                </a:cxn>
                <a:cxn ang="0">
                  <a:pos x="3" y="1"/>
                </a:cxn>
                <a:cxn ang="0">
                  <a:pos x="6" y="0"/>
                </a:cxn>
                <a:cxn ang="0">
                  <a:pos x="9" y="1"/>
                </a:cxn>
                <a:cxn ang="0">
                  <a:pos x="12" y="4"/>
                </a:cxn>
              </a:cxnLst>
              <a:rect l="0" t="0" r="r" b="b"/>
              <a:pathLst>
                <a:path w="12" h="10">
                  <a:moveTo>
                    <a:pt x="12" y="4"/>
                  </a:moveTo>
                  <a:lnTo>
                    <a:pt x="9" y="10"/>
                  </a:lnTo>
                  <a:lnTo>
                    <a:pt x="5" y="9"/>
                  </a:lnTo>
                  <a:lnTo>
                    <a:pt x="2" y="4"/>
                  </a:lnTo>
                  <a:lnTo>
                    <a:pt x="0" y="0"/>
                  </a:lnTo>
                  <a:lnTo>
                    <a:pt x="3" y="1"/>
                  </a:lnTo>
                  <a:lnTo>
                    <a:pt x="6" y="0"/>
                  </a:lnTo>
                  <a:lnTo>
                    <a:pt x="9" y="1"/>
                  </a:lnTo>
                  <a:lnTo>
                    <a:pt x="12" y="4"/>
                  </a:lnTo>
                  <a:close/>
                </a:path>
              </a:pathLst>
            </a:custGeom>
            <a:solidFill>
              <a:srgbClr val="FFFFFF"/>
            </a:solidFill>
            <a:ln w="9525">
              <a:noFill/>
              <a:round/>
              <a:headEnd/>
              <a:tailEnd/>
            </a:ln>
          </p:spPr>
          <p:txBody>
            <a:bodyPr/>
            <a:lstStyle/>
            <a:p>
              <a:endParaRPr lang="cs-CZ"/>
            </a:p>
          </p:txBody>
        </p:sp>
        <p:sp>
          <p:nvSpPr>
            <p:cNvPr id="158" name="Freeform 162"/>
            <p:cNvSpPr>
              <a:spLocks/>
            </p:cNvSpPr>
            <p:nvPr/>
          </p:nvSpPr>
          <p:spPr bwMode="auto">
            <a:xfrm>
              <a:off x="1628" y="2277"/>
              <a:ext cx="13" cy="26"/>
            </a:xfrm>
            <a:custGeom>
              <a:avLst/>
              <a:gdLst/>
              <a:ahLst/>
              <a:cxnLst>
                <a:cxn ang="0">
                  <a:pos x="0" y="1"/>
                </a:cxn>
                <a:cxn ang="0">
                  <a:pos x="3" y="0"/>
                </a:cxn>
                <a:cxn ang="0">
                  <a:pos x="13" y="24"/>
                </a:cxn>
                <a:cxn ang="0">
                  <a:pos x="10" y="26"/>
                </a:cxn>
                <a:cxn ang="0">
                  <a:pos x="0" y="1"/>
                </a:cxn>
              </a:cxnLst>
              <a:rect l="0" t="0" r="r" b="b"/>
              <a:pathLst>
                <a:path w="13" h="26">
                  <a:moveTo>
                    <a:pt x="0" y="1"/>
                  </a:moveTo>
                  <a:lnTo>
                    <a:pt x="3" y="0"/>
                  </a:lnTo>
                  <a:lnTo>
                    <a:pt x="13" y="24"/>
                  </a:lnTo>
                  <a:lnTo>
                    <a:pt x="10" y="26"/>
                  </a:lnTo>
                  <a:lnTo>
                    <a:pt x="0" y="1"/>
                  </a:lnTo>
                  <a:close/>
                </a:path>
              </a:pathLst>
            </a:custGeom>
            <a:solidFill>
              <a:srgbClr val="FFFFFF"/>
            </a:solidFill>
            <a:ln w="9525">
              <a:noFill/>
              <a:round/>
              <a:headEnd/>
              <a:tailEnd/>
            </a:ln>
          </p:spPr>
          <p:txBody>
            <a:bodyPr/>
            <a:lstStyle/>
            <a:p>
              <a:endParaRPr lang="cs-CZ"/>
            </a:p>
          </p:txBody>
        </p:sp>
        <p:sp>
          <p:nvSpPr>
            <p:cNvPr id="159" name="Freeform 163"/>
            <p:cNvSpPr>
              <a:spLocks/>
            </p:cNvSpPr>
            <p:nvPr/>
          </p:nvSpPr>
          <p:spPr bwMode="auto">
            <a:xfrm>
              <a:off x="1619" y="2288"/>
              <a:ext cx="11" cy="53"/>
            </a:xfrm>
            <a:custGeom>
              <a:avLst/>
              <a:gdLst/>
              <a:ahLst/>
              <a:cxnLst>
                <a:cxn ang="0">
                  <a:pos x="8" y="53"/>
                </a:cxn>
                <a:cxn ang="0">
                  <a:pos x="0" y="0"/>
                </a:cxn>
                <a:cxn ang="0">
                  <a:pos x="11" y="37"/>
                </a:cxn>
                <a:cxn ang="0">
                  <a:pos x="8" y="53"/>
                </a:cxn>
              </a:cxnLst>
              <a:rect l="0" t="0" r="r" b="b"/>
              <a:pathLst>
                <a:path w="11" h="53">
                  <a:moveTo>
                    <a:pt x="8" y="53"/>
                  </a:moveTo>
                  <a:lnTo>
                    <a:pt x="0" y="0"/>
                  </a:lnTo>
                  <a:lnTo>
                    <a:pt x="11" y="37"/>
                  </a:lnTo>
                  <a:lnTo>
                    <a:pt x="8" y="53"/>
                  </a:lnTo>
                  <a:close/>
                </a:path>
              </a:pathLst>
            </a:custGeom>
            <a:solidFill>
              <a:srgbClr val="FFFFFF"/>
            </a:solidFill>
            <a:ln w="9525">
              <a:noFill/>
              <a:round/>
              <a:headEnd/>
              <a:tailEnd/>
            </a:ln>
          </p:spPr>
          <p:txBody>
            <a:bodyPr/>
            <a:lstStyle/>
            <a:p>
              <a:endParaRPr lang="cs-CZ"/>
            </a:p>
          </p:txBody>
        </p:sp>
        <p:sp>
          <p:nvSpPr>
            <p:cNvPr id="160" name="Freeform 164"/>
            <p:cNvSpPr>
              <a:spLocks/>
            </p:cNvSpPr>
            <p:nvPr/>
          </p:nvSpPr>
          <p:spPr bwMode="auto">
            <a:xfrm>
              <a:off x="3300" y="2365"/>
              <a:ext cx="397" cy="287"/>
            </a:xfrm>
            <a:custGeom>
              <a:avLst/>
              <a:gdLst/>
              <a:ahLst/>
              <a:cxnLst>
                <a:cxn ang="0">
                  <a:pos x="386" y="277"/>
                </a:cxn>
                <a:cxn ang="0">
                  <a:pos x="362" y="283"/>
                </a:cxn>
                <a:cxn ang="0">
                  <a:pos x="337" y="286"/>
                </a:cxn>
                <a:cxn ang="0">
                  <a:pos x="313" y="286"/>
                </a:cxn>
                <a:cxn ang="0">
                  <a:pos x="289" y="281"/>
                </a:cxn>
                <a:cxn ang="0">
                  <a:pos x="265" y="273"/>
                </a:cxn>
                <a:cxn ang="0">
                  <a:pos x="243" y="257"/>
                </a:cxn>
                <a:cxn ang="0">
                  <a:pos x="223" y="237"/>
                </a:cxn>
                <a:cxn ang="0">
                  <a:pos x="207" y="216"/>
                </a:cxn>
                <a:cxn ang="0">
                  <a:pos x="199" y="196"/>
                </a:cxn>
                <a:cxn ang="0">
                  <a:pos x="192" y="175"/>
                </a:cxn>
                <a:cxn ang="0">
                  <a:pos x="182" y="155"/>
                </a:cxn>
                <a:cxn ang="0">
                  <a:pos x="163" y="145"/>
                </a:cxn>
                <a:cxn ang="0">
                  <a:pos x="141" y="142"/>
                </a:cxn>
                <a:cxn ang="0">
                  <a:pos x="119" y="141"/>
                </a:cxn>
                <a:cxn ang="0">
                  <a:pos x="97" y="141"/>
                </a:cxn>
                <a:cxn ang="0">
                  <a:pos x="75" y="142"/>
                </a:cxn>
                <a:cxn ang="0">
                  <a:pos x="53" y="145"/>
                </a:cxn>
                <a:cxn ang="0">
                  <a:pos x="32" y="149"/>
                </a:cxn>
                <a:cxn ang="0">
                  <a:pos x="10" y="153"/>
                </a:cxn>
                <a:cxn ang="0">
                  <a:pos x="0" y="135"/>
                </a:cxn>
                <a:cxn ang="0">
                  <a:pos x="2" y="94"/>
                </a:cxn>
                <a:cxn ang="0">
                  <a:pos x="5" y="55"/>
                </a:cxn>
                <a:cxn ang="0">
                  <a:pos x="12" y="17"/>
                </a:cxn>
                <a:cxn ang="0">
                  <a:pos x="41" y="16"/>
                </a:cxn>
                <a:cxn ang="0">
                  <a:pos x="90" y="48"/>
                </a:cxn>
                <a:cxn ang="0">
                  <a:pos x="139" y="81"/>
                </a:cxn>
                <a:cxn ang="0">
                  <a:pos x="189" y="115"/>
                </a:cxn>
                <a:cxn ang="0">
                  <a:pos x="237" y="151"/>
                </a:cxn>
                <a:cxn ang="0">
                  <a:pos x="285" y="185"/>
                </a:cxn>
                <a:cxn ang="0">
                  <a:pos x="331" y="220"/>
                </a:cxn>
                <a:cxn ang="0">
                  <a:pos x="376" y="256"/>
                </a:cxn>
              </a:cxnLst>
              <a:rect l="0" t="0" r="r" b="b"/>
              <a:pathLst>
                <a:path w="397" h="287">
                  <a:moveTo>
                    <a:pt x="397" y="274"/>
                  </a:moveTo>
                  <a:lnTo>
                    <a:pt x="386" y="277"/>
                  </a:lnTo>
                  <a:lnTo>
                    <a:pt x="374" y="281"/>
                  </a:lnTo>
                  <a:lnTo>
                    <a:pt x="362" y="283"/>
                  </a:lnTo>
                  <a:lnTo>
                    <a:pt x="350" y="286"/>
                  </a:lnTo>
                  <a:lnTo>
                    <a:pt x="337" y="286"/>
                  </a:lnTo>
                  <a:lnTo>
                    <a:pt x="325" y="287"/>
                  </a:lnTo>
                  <a:lnTo>
                    <a:pt x="313" y="286"/>
                  </a:lnTo>
                  <a:lnTo>
                    <a:pt x="301" y="284"/>
                  </a:lnTo>
                  <a:lnTo>
                    <a:pt x="289" y="281"/>
                  </a:lnTo>
                  <a:lnTo>
                    <a:pt x="277" y="277"/>
                  </a:lnTo>
                  <a:lnTo>
                    <a:pt x="265" y="273"/>
                  </a:lnTo>
                  <a:lnTo>
                    <a:pt x="254" y="266"/>
                  </a:lnTo>
                  <a:lnTo>
                    <a:pt x="243" y="257"/>
                  </a:lnTo>
                  <a:lnTo>
                    <a:pt x="233" y="249"/>
                  </a:lnTo>
                  <a:lnTo>
                    <a:pt x="223" y="237"/>
                  </a:lnTo>
                  <a:lnTo>
                    <a:pt x="214" y="224"/>
                  </a:lnTo>
                  <a:lnTo>
                    <a:pt x="207" y="216"/>
                  </a:lnTo>
                  <a:lnTo>
                    <a:pt x="203" y="206"/>
                  </a:lnTo>
                  <a:lnTo>
                    <a:pt x="199" y="196"/>
                  </a:lnTo>
                  <a:lnTo>
                    <a:pt x="195" y="185"/>
                  </a:lnTo>
                  <a:lnTo>
                    <a:pt x="192" y="175"/>
                  </a:lnTo>
                  <a:lnTo>
                    <a:pt x="188" y="165"/>
                  </a:lnTo>
                  <a:lnTo>
                    <a:pt x="182" y="155"/>
                  </a:lnTo>
                  <a:lnTo>
                    <a:pt x="175" y="148"/>
                  </a:lnTo>
                  <a:lnTo>
                    <a:pt x="163" y="145"/>
                  </a:lnTo>
                  <a:lnTo>
                    <a:pt x="152" y="144"/>
                  </a:lnTo>
                  <a:lnTo>
                    <a:pt x="141" y="142"/>
                  </a:lnTo>
                  <a:lnTo>
                    <a:pt x="130" y="141"/>
                  </a:lnTo>
                  <a:lnTo>
                    <a:pt x="119" y="141"/>
                  </a:lnTo>
                  <a:lnTo>
                    <a:pt x="108" y="141"/>
                  </a:lnTo>
                  <a:lnTo>
                    <a:pt x="97" y="141"/>
                  </a:lnTo>
                  <a:lnTo>
                    <a:pt x="86" y="141"/>
                  </a:lnTo>
                  <a:lnTo>
                    <a:pt x="75" y="142"/>
                  </a:lnTo>
                  <a:lnTo>
                    <a:pt x="64" y="144"/>
                  </a:lnTo>
                  <a:lnTo>
                    <a:pt x="53" y="145"/>
                  </a:lnTo>
                  <a:lnTo>
                    <a:pt x="42" y="146"/>
                  </a:lnTo>
                  <a:lnTo>
                    <a:pt x="32" y="149"/>
                  </a:lnTo>
                  <a:lnTo>
                    <a:pt x="21" y="151"/>
                  </a:lnTo>
                  <a:lnTo>
                    <a:pt x="10" y="153"/>
                  </a:lnTo>
                  <a:lnTo>
                    <a:pt x="0" y="156"/>
                  </a:lnTo>
                  <a:lnTo>
                    <a:pt x="0" y="135"/>
                  </a:lnTo>
                  <a:lnTo>
                    <a:pt x="1" y="115"/>
                  </a:lnTo>
                  <a:lnTo>
                    <a:pt x="2" y="94"/>
                  </a:lnTo>
                  <a:lnTo>
                    <a:pt x="3" y="74"/>
                  </a:lnTo>
                  <a:lnTo>
                    <a:pt x="5" y="55"/>
                  </a:lnTo>
                  <a:lnTo>
                    <a:pt x="8" y="36"/>
                  </a:lnTo>
                  <a:lnTo>
                    <a:pt x="12" y="17"/>
                  </a:lnTo>
                  <a:lnTo>
                    <a:pt x="17" y="0"/>
                  </a:lnTo>
                  <a:lnTo>
                    <a:pt x="41" y="16"/>
                  </a:lnTo>
                  <a:lnTo>
                    <a:pt x="65" y="31"/>
                  </a:lnTo>
                  <a:lnTo>
                    <a:pt x="90" y="48"/>
                  </a:lnTo>
                  <a:lnTo>
                    <a:pt x="114" y="65"/>
                  </a:lnTo>
                  <a:lnTo>
                    <a:pt x="139" y="81"/>
                  </a:lnTo>
                  <a:lnTo>
                    <a:pt x="163" y="98"/>
                  </a:lnTo>
                  <a:lnTo>
                    <a:pt x="189" y="115"/>
                  </a:lnTo>
                  <a:lnTo>
                    <a:pt x="213" y="132"/>
                  </a:lnTo>
                  <a:lnTo>
                    <a:pt x="237" y="151"/>
                  </a:lnTo>
                  <a:lnTo>
                    <a:pt x="261" y="168"/>
                  </a:lnTo>
                  <a:lnTo>
                    <a:pt x="285" y="185"/>
                  </a:lnTo>
                  <a:lnTo>
                    <a:pt x="308" y="203"/>
                  </a:lnTo>
                  <a:lnTo>
                    <a:pt x="331" y="220"/>
                  </a:lnTo>
                  <a:lnTo>
                    <a:pt x="354" y="239"/>
                  </a:lnTo>
                  <a:lnTo>
                    <a:pt x="376" y="256"/>
                  </a:lnTo>
                  <a:lnTo>
                    <a:pt x="397" y="274"/>
                  </a:lnTo>
                  <a:close/>
                </a:path>
              </a:pathLst>
            </a:custGeom>
            <a:solidFill>
              <a:srgbClr val="FFFFFF"/>
            </a:solidFill>
            <a:ln w="9525">
              <a:noFill/>
              <a:round/>
              <a:headEnd/>
              <a:tailEnd/>
            </a:ln>
          </p:spPr>
          <p:txBody>
            <a:bodyPr/>
            <a:lstStyle/>
            <a:p>
              <a:endParaRPr lang="cs-CZ"/>
            </a:p>
          </p:txBody>
        </p:sp>
        <p:sp>
          <p:nvSpPr>
            <p:cNvPr id="161" name="Freeform 165"/>
            <p:cNvSpPr>
              <a:spLocks/>
            </p:cNvSpPr>
            <p:nvPr/>
          </p:nvSpPr>
          <p:spPr bwMode="auto">
            <a:xfrm>
              <a:off x="3449" y="2402"/>
              <a:ext cx="215" cy="189"/>
            </a:xfrm>
            <a:custGeom>
              <a:avLst/>
              <a:gdLst/>
              <a:ahLst/>
              <a:cxnLst>
                <a:cxn ang="0">
                  <a:pos x="215" y="189"/>
                </a:cxn>
                <a:cxn ang="0">
                  <a:pos x="0" y="26"/>
                </a:cxn>
                <a:cxn ang="0">
                  <a:pos x="4" y="21"/>
                </a:cxn>
                <a:cxn ang="0">
                  <a:pos x="7" y="17"/>
                </a:cxn>
                <a:cxn ang="0">
                  <a:pos x="10" y="11"/>
                </a:cxn>
                <a:cxn ang="0">
                  <a:pos x="14" y="7"/>
                </a:cxn>
                <a:cxn ang="0">
                  <a:pos x="17" y="3"/>
                </a:cxn>
                <a:cxn ang="0">
                  <a:pos x="22" y="1"/>
                </a:cxn>
                <a:cxn ang="0">
                  <a:pos x="26" y="0"/>
                </a:cxn>
                <a:cxn ang="0">
                  <a:pos x="31" y="3"/>
                </a:cxn>
                <a:cxn ang="0">
                  <a:pos x="215" y="189"/>
                </a:cxn>
              </a:cxnLst>
              <a:rect l="0" t="0" r="r" b="b"/>
              <a:pathLst>
                <a:path w="215" h="189">
                  <a:moveTo>
                    <a:pt x="215" y="189"/>
                  </a:moveTo>
                  <a:lnTo>
                    <a:pt x="0" y="26"/>
                  </a:lnTo>
                  <a:lnTo>
                    <a:pt x="4" y="21"/>
                  </a:lnTo>
                  <a:lnTo>
                    <a:pt x="7" y="17"/>
                  </a:lnTo>
                  <a:lnTo>
                    <a:pt x="10" y="11"/>
                  </a:lnTo>
                  <a:lnTo>
                    <a:pt x="14" y="7"/>
                  </a:lnTo>
                  <a:lnTo>
                    <a:pt x="17" y="3"/>
                  </a:lnTo>
                  <a:lnTo>
                    <a:pt x="22" y="1"/>
                  </a:lnTo>
                  <a:lnTo>
                    <a:pt x="26" y="0"/>
                  </a:lnTo>
                  <a:lnTo>
                    <a:pt x="31" y="3"/>
                  </a:lnTo>
                  <a:lnTo>
                    <a:pt x="215" y="189"/>
                  </a:lnTo>
                  <a:close/>
                </a:path>
              </a:pathLst>
            </a:custGeom>
            <a:solidFill>
              <a:srgbClr val="FFFFFF"/>
            </a:solidFill>
            <a:ln w="9525">
              <a:noFill/>
              <a:round/>
              <a:headEnd/>
              <a:tailEnd/>
            </a:ln>
          </p:spPr>
          <p:txBody>
            <a:bodyPr/>
            <a:lstStyle/>
            <a:p>
              <a:endParaRPr lang="cs-CZ"/>
            </a:p>
          </p:txBody>
        </p:sp>
        <p:sp>
          <p:nvSpPr>
            <p:cNvPr id="162" name="Freeform 166"/>
            <p:cNvSpPr>
              <a:spLocks/>
            </p:cNvSpPr>
            <p:nvPr/>
          </p:nvSpPr>
          <p:spPr bwMode="auto">
            <a:xfrm>
              <a:off x="3962" y="2440"/>
              <a:ext cx="140" cy="91"/>
            </a:xfrm>
            <a:custGeom>
              <a:avLst/>
              <a:gdLst/>
              <a:ahLst/>
              <a:cxnLst>
                <a:cxn ang="0">
                  <a:pos x="105" y="83"/>
                </a:cxn>
                <a:cxn ang="0">
                  <a:pos x="91" y="84"/>
                </a:cxn>
                <a:cxn ang="0">
                  <a:pos x="77" y="86"/>
                </a:cxn>
                <a:cxn ang="0">
                  <a:pos x="65" y="88"/>
                </a:cxn>
                <a:cxn ang="0">
                  <a:pos x="53" y="90"/>
                </a:cxn>
                <a:cxn ang="0">
                  <a:pos x="41" y="91"/>
                </a:cxn>
                <a:cxn ang="0">
                  <a:pos x="28" y="91"/>
                </a:cxn>
                <a:cxn ang="0">
                  <a:pos x="15" y="91"/>
                </a:cxn>
                <a:cxn ang="0">
                  <a:pos x="0" y="90"/>
                </a:cxn>
                <a:cxn ang="0">
                  <a:pos x="18" y="83"/>
                </a:cxn>
                <a:cxn ang="0">
                  <a:pos x="36" y="74"/>
                </a:cxn>
                <a:cxn ang="0">
                  <a:pos x="54" y="64"/>
                </a:cxn>
                <a:cxn ang="0">
                  <a:pos x="71" y="53"/>
                </a:cxn>
                <a:cxn ang="0">
                  <a:pos x="89" y="40"/>
                </a:cxn>
                <a:cxn ang="0">
                  <a:pos x="106" y="27"/>
                </a:cxn>
                <a:cxn ang="0">
                  <a:pos x="123" y="13"/>
                </a:cxn>
                <a:cxn ang="0">
                  <a:pos x="140" y="0"/>
                </a:cxn>
                <a:cxn ang="0">
                  <a:pos x="136" y="10"/>
                </a:cxn>
                <a:cxn ang="0">
                  <a:pos x="132" y="22"/>
                </a:cxn>
                <a:cxn ang="0">
                  <a:pos x="128" y="33"/>
                </a:cxn>
                <a:cxn ang="0">
                  <a:pos x="125" y="44"/>
                </a:cxn>
                <a:cxn ang="0">
                  <a:pos x="121" y="56"/>
                </a:cxn>
                <a:cxn ang="0">
                  <a:pos x="117" y="66"/>
                </a:cxn>
                <a:cxn ang="0">
                  <a:pos x="111" y="76"/>
                </a:cxn>
                <a:cxn ang="0">
                  <a:pos x="105" y="83"/>
                </a:cxn>
              </a:cxnLst>
              <a:rect l="0" t="0" r="r" b="b"/>
              <a:pathLst>
                <a:path w="140" h="91">
                  <a:moveTo>
                    <a:pt x="105" y="83"/>
                  </a:moveTo>
                  <a:lnTo>
                    <a:pt x="91" y="84"/>
                  </a:lnTo>
                  <a:lnTo>
                    <a:pt x="77" y="86"/>
                  </a:lnTo>
                  <a:lnTo>
                    <a:pt x="65" y="88"/>
                  </a:lnTo>
                  <a:lnTo>
                    <a:pt x="53" y="90"/>
                  </a:lnTo>
                  <a:lnTo>
                    <a:pt x="41" y="91"/>
                  </a:lnTo>
                  <a:lnTo>
                    <a:pt x="28" y="91"/>
                  </a:lnTo>
                  <a:lnTo>
                    <a:pt x="15" y="91"/>
                  </a:lnTo>
                  <a:lnTo>
                    <a:pt x="0" y="90"/>
                  </a:lnTo>
                  <a:lnTo>
                    <a:pt x="18" y="83"/>
                  </a:lnTo>
                  <a:lnTo>
                    <a:pt x="36" y="74"/>
                  </a:lnTo>
                  <a:lnTo>
                    <a:pt x="54" y="64"/>
                  </a:lnTo>
                  <a:lnTo>
                    <a:pt x="71" y="53"/>
                  </a:lnTo>
                  <a:lnTo>
                    <a:pt x="89" y="40"/>
                  </a:lnTo>
                  <a:lnTo>
                    <a:pt x="106" y="27"/>
                  </a:lnTo>
                  <a:lnTo>
                    <a:pt x="123" y="13"/>
                  </a:lnTo>
                  <a:lnTo>
                    <a:pt x="140" y="0"/>
                  </a:lnTo>
                  <a:lnTo>
                    <a:pt x="136" y="10"/>
                  </a:lnTo>
                  <a:lnTo>
                    <a:pt x="132" y="22"/>
                  </a:lnTo>
                  <a:lnTo>
                    <a:pt x="128" y="33"/>
                  </a:lnTo>
                  <a:lnTo>
                    <a:pt x="125" y="44"/>
                  </a:lnTo>
                  <a:lnTo>
                    <a:pt x="121" y="56"/>
                  </a:lnTo>
                  <a:lnTo>
                    <a:pt x="117" y="66"/>
                  </a:lnTo>
                  <a:lnTo>
                    <a:pt x="111" y="76"/>
                  </a:lnTo>
                  <a:lnTo>
                    <a:pt x="105" y="83"/>
                  </a:lnTo>
                  <a:close/>
                </a:path>
              </a:pathLst>
            </a:custGeom>
            <a:solidFill>
              <a:srgbClr val="FFFFFF"/>
            </a:solidFill>
            <a:ln w="9525">
              <a:noFill/>
              <a:round/>
              <a:headEnd/>
              <a:tailEnd/>
            </a:ln>
          </p:spPr>
          <p:txBody>
            <a:bodyPr/>
            <a:lstStyle/>
            <a:p>
              <a:endParaRPr lang="cs-CZ"/>
            </a:p>
          </p:txBody>
        </p:sp>
        <p:sp>
          <p:nvSpPr>
            <p:cNvPr id="163" name="Freeform 167"/>
            <p:cNvSpPr>
              <a:spLocks/>
            </p:cNvSpPr>
            <p:nvPr/>
          </p:nvSpPr>
          <p:spPr bwMode="auto">
            <a:xfrm>
              <a:off x="1631" y="2401"/>
              <a:ext cx="270" cy="305"/>
            </a:xfrm>
            <a:custGeom>
              <a:avLst/>
              <a:gdLst/>
              <a:ahLst/>
              <a:cxnLst>
                <a:cxn ang="0">
                  <a:pos x="270" y="157"/>
                </a:cxn>
                <a:cxn ang="0">
                  <a:pos x="254" y="166"/>
                </a:cxn>
                <a:cxn ang="0">
                  <a:pos x="236" y="170"/>
                </a:cxn>
                <a:cxn ang="0">
                  <a:pos x="219" y="170"/>
                </a:cxn>
                <a:cxn ang="0">
                  <a:pos x="203" y="171"/>
                </a:cxn>
                <a:cxn ang="0">
                  <a:pos x="188" y="176"/>
                </a:cxn>
                <a:cxn ang="0">
                  <a:pos x="176" y="187"/>
                </a:cxn>
                <a:cxn ang="0">
                  <a:pos x="167" y="207"/>
                </a:cxn>
                <a:cxn ang="0">
                  <a:pos x="162" y="238"/>
                </a:cxn>
                <a:cxn ang="0">
                  <a:pos x="154" y="250"/>
                </a:cxn>
                <a:cxn ang="0">
                  <a:pos x="145" y="259"/>
                </a:cxn>
                <a:cxn ang="0">
                  <a:pos x="136" y="268"/>
                </a:cxn>
                <a:cxn ang="0">
                  <a:pos x="127" y="276"/>
                </a:cxn>
                <a:cxn ang="0">
                  <a:pos x="118" y="282"/>
                </a:cxn>
                <a:cxn ang="0">
                  <a:pos x="107" y="288"/>
                </a:cxn>
                <a:cxn ang="0">
                  <a:pos x="97" y="292"/>
                </a:cxn>
                <a:cxn ang="0">
                  <a:pos x="87" y="296"/>
                </a:cxn>
                <a:cxn ang="0">
                  <a:pos x="77" y="299"/>
                </a:cxn>
                <a:cxn ang="0">
                  <a:pos x="66" y="302"/>
                </a:cxn>
                <a:cxn ang="0">
                  <a:pos x="56" y="303"/>
                </a:cxn>
                <a:cxn ang="0">
                  <a:pos x="45" y="303"/>
                </a:cxn>
                <a:cxn ang="0">
                  <a:pos x="34" y="305"/>
                </a:cxn>
                <a:cxn ang="0">
                  <a:pos x="23" y="305"/>
                </a:cxn>
                <a:cxn ang="0">
                  <a:pos x="11" y="303"/>
                </a:cxn>
                <a:cxn ang="0">
                  <a:pos x="0" y="303"/>
                </a:cxn>
                <a:cxn ang="0">
                  <a:pos x="17" y="291"/>
                </a:cxn>
                <a:cxn ang="0">
                  <a:pos x="33" y="276"/>
                </a:cxn>
                <a:cxn ang="0">
                  <a:pos x="48" y="261"/>
                </a:cxn>
                <a:cxn ang="0">
                  <a:pos x="63" y="244"/>
                </a:cxn>
                <a:cxn ang="0">
                  <a:pos x="77" y="227"/>
                </a:cxn>
                <a:cxn ang="0">
                  <a:pos x="91" y="208"/>
                </a:cxn>
                <a:cxn ang="0">
                  <a:pos x="105" y="188"/>
                </a:cxn>
                <a:cxn ang="0">
                  <a:pos x="119" y="169"/>
                </a:cxn>
                <a:cxn ang="0">
                  <a:pos x="132" y="147"/>
                </a:cxn>
                <a:cxn ang="0">
                  <a:pos x="144" y="126"/>
                </a:cxn>
                <a:cxn ang="0">
                  <a:pos x="157" y="105"/>
                </a:cxn>
                <a:cxn ang="0">
                  <a:pos x="169" y="83"/>
                </a:cxn>
                <a:cxn ang="0">
                  <a:pos x="181" y="62"/>
                </a:cxn>
                <a:cxn ang="0">
                  <a:pos x="193" y="41"/>
                </a:cxn>
                <a:cxn ang="0">
                  <a:pos x="204" y="19"/>
                </a:cxn>
                <a:cxn ang="0">
                  <a:pos x="216" y="0"/>
                </a:cxn>
                <a:cxn ang="0">
                  <a:pos x="226" y="17"/>
                </a:cxn>
                <a:cxn ang="0">
                  <a:pos x="234" y="35"/>
                </a:cxn>
                <a:cxn ang="0">
                  <a:pos x="242" y="55"/>
                </a:cxn>
                <a:cxn ang="0">
                  <a:pos x="248" y="75"/>
                </a:cxn>
                <a:cxn ang="0">
                  <a:pos x="254" y="96"/>
                </a:cxn>
                <a:cxn ang="0">
                  <a:pos x="260" y="116"/>
                </a:cxn>
                <a:cxn ang="0">
                  <a:pos x="265" y="137"/>
                </a:cxn>
                <a:cxn ang="0">
                  <a:pos x="270" y="157"/>
                </a:cxn>
              </a:cxnLst>
              <a:rect l="0" t="0" r="r" b="b"/>
              <a:pathLst>
                <a:path w="270" h="305">
                  <a:moveTo>
                    <a:pt x="270" y="157"/>
                  </a:moveTo>
                  <a:lnTo>
                    <a:pt x="254" y="166"/>
                  </a:lnTo>
                  <a:lnTo>
                    <a:pt x="236" y="170"/>
                  </a:lnTo>
                  <a:lnTo>
                    <a:pt x="219" y="170"/>
                  </a:lnTo>
                  <a:lnTo>
                    <a:pt x="203" y="171"/>
                  </a:lnTo>
                  <a:lnTo>
                    <a:pt x="188" y="176"/>
                  </a:lnTo>
                  <a:lnTo>
                    <a:pt x="176" y="187"/>
                  </a:lnTo>
                  <a:lnTo>
                    <a:pt x="167" y="207"/>
                  </a:lnTo>
                  <a:lnTo>
                    <a:pt x="162" y="238"/>
                  </a:lnTo>
                  <a:lnTo>
                    <a:pt x="154" y="250"/>
                  </a:lnTo>
                  <a:lnTo>
                    <a:pt x="145" y="259"/>
                  </a:lnTo>
                  <a:lnTo>
                    <a:pt x="136" y="268"/>
                  </a:lnTo>
                  <a:lnTo>
                    <a:pt x="127" y="276"/>
                  </a:lnTo>
                  <a:lnTo>
                    <a:pt x="118" y="282"/>
                  </a:lnTo>
                  <a:lnTo>
                    <a:pt x="107" y="288"/>
                  </a:lnTo>
                  <a:lnTo>
                    <a:pt x="97" y="292"/>
                  </a:lnTo>
                  <a:lnTo>
                    <a:pt x="87" y="296"/>
                  </a:lnTo>
                  <a:lnTo>
                    <a:pt x="77" y="299"/>
                  </a:lnTo>
                  <a:lnTo>
                    <a:pt x="66" y="302"/>
                  </a:lnTo>
                  <a:lnTo>
                    <a:pt x="56" y="303"/>
                  </a:lnTo>
                  <a:lnTo>
                    <a:pt x="45" y="303"/>
                  </a:lnTo>
                  <a:lnTo>
                    <a:pt x="34" y="305"/>
                  </a:lnTo>
                  <a:lnTo>
                    <a:pt x="23" y="305"/>
                  </a:lnTo>
                  <a:lnTo>
                    <a:pt x="11" y="303"/>
                  </a:lnTo>
                  <a:lnTo>
                    <a:pt x="0" y="303"/>
                  </a:lnTo>
                  <a:lnTo>
                    <a:pt x="17" y="291"/>
                  </a:lnTo>
                  <a:lnTo>
                    <a:pt x="33" y="276"/>
                  </a:lnTo>
                  <a:lnTo>
                    <a:pt x="48" y="261"/>
                  </a:lnTo>
                  <a:lnTo>
                    <a:pt x="63" y="244"/>
                  </a:lnTo>
                  <a:lnTo>
                    <a:pt x="77" y="227"/>
                  </a:lnTo>
                  <a:lnTo>
                    <a:pt x="91" y="208"/>
                  </a:lnTo>
                  <a:lnTo>
                    <a:pt x="105" y="188"/>
                  </a:lnTo>
                  <a:lnTo>
                    <a:pt x="119" y="169"/>
                  </a:lnTo>
                  <a:lnTo>
                    <a:pt x="132" y="147"/>
                  </a:lnTo>
                  <a:lnTo>
                    <a:pt x="144" y="126"/>
                  </a:lnTo>
                  <a:lnTo>
                    <a:pt x="157" y="105"/>
                  </a:lnTo>
                  <a:lnTo>
                    <a:pt x="169" y="83"/>
                  </a:lnTo>
                  <a:lnTo>
                    <a:pt x="181" y="62"/>
                  </a:lnTo>
                  <a:lnTo>
                    <a:pt x="193" y="41"/>
                  </a:lnTo>
                  <a:lnTo>
                    <a:pt x="204" y="19"/>
                  </a:lnTo>
                  <a:lnTo>
                    <a:pt x="216" y="0"/>
                  </a:lnTo>
                  <a:lnTo>
                    <a:pt x="226" y="17"/>
                  </a:lnTo>
                  <a:lnTo>
                    <a:pt x="234" y="35"/>
                  </a:lnTo>
                  <a:lnTo>
                    <a:pt x="242" y="55"/>
                  </a:lnTo>
                  <a:lnTo>
                    <a:pt x="248" y="75"/>
                  </a:lnTo>
                  <a:lnTo>
                    <a:pt x="254" y="96"/>
                  </a:lnTo>
                  <a:lnTo>
                    <a:pt x="260" y="116"/>
                  </a:lnTo>
                  <a:lnTo>
                    <a:pt x="265" y="137"/>
                  </a:lnTo>
                  <a:lnTo>
                    <a:pt x="270" y="157"/>
                  </a:lnTo>
                  <a:close/>
                </a:path>
              </a:pathLst>
            </a:custGeom>
            <a:solidFill>
              <a:srgbClr val="FFFFFF"/>
            </a:solidFill>
            <a:ln w="9525">
              <a:noFill/>
              <a:round/>
              <a:headEnd/>
              <a:tailEnd/>
            </a:ln>
          </p:spPr>
          <p:txBody>
            <a:bodyPr/>
            <a:lstStyle/>
            <a:p>
              <a:endParaRPr lang="cs-CZ"/>
            </a:p>
          </p:txBody>
        </p:sp>
        <p:sp>
          <p:nvSpPr>
            <p:cNvPr id="164" name="Freeform 168"/>
            <p:cNvSpPr>
              <a:spLocks/>
            </p:cNvSpPr>
            <p:nvPr/>
          </p:nvSpPr>
          <p:spPr bwMode="auto">
            <a:xfrm>
              <a:off x="1702" y="2402"/>
              <a:ext cx="92" cy="210"/>
            </a:xfrm>
            <a:custGeom>
              <a:avLst/>
              <a:gdLst/>
              <a:ahLst/>
              <a:cxnLst>
                <a:cxn ang="0">
                  <a:pos x="0" y="210"/>
                </a:cxn>
                <a:cxn ang="0">
                  <a:pos x="3" y="179"/>
                </a:cxn>
                <a:cxn ang="0">
                  <a:pos x="6" y="149"/>
                </a:cxn>
                <a:cxn ang="0">
                  <a:pos x="10" y="119"/>
                </a:cxn>
                <a:cxn ang="0">
                  <a:pos x="15" y="92"/>
                </a:cxn>
                <a:cxn ang="0">
                  <a:pos x="22" y="65"/>
                </a:cxn>
                <a:cxn ang="0">
                  <a:pos x="33" y="41"/>
                </a:cxn>
                <a:cxn ang="0">
                  <a:pos x="48" y="18"/>
                </a:cxn>
                <a:cxn ang="0">
                  <a:pos x="68" y="0"/>
                </a:cxn>
                <a:cxn ang="0">
                  <a:pos x="87" y="28"/>
                </a:cxn>
                <a:cxn ang="0">
                  <a:pos x="92" y="55"/>
                </a:cxn>
                <a:cxn ang="0">
                  <a:pos x="86" y="84"/>
                </a:cxn>
                <a:cxn ang="0">
                  <a:pos x="72" y="111"/>
                </a:cxn>
                <a:cxn ang="0">
                  <a:pos x="53" y="136"/>
                </a:cxn>
                <a:cxn ang="0">
                  <a:pos x="32" y="162"/>
                </a:cxn>
                <a:cxn ang="0">
                  <a:pos x="13" y="187"/>
                </a:cxn>
                <a:cxn ang="0">
                  <a:pos x="0" y="210"/>
                </a:cxn>
              </a:cxnLst>
              <a:rect l="0" t="0" r="r" b="b"/>
              <a:pathLst>
                <a:path w="92" h="210">
                  <a:moveTo>
                    <a:pt x="0" y="210"/>
                  </a:moveTo>
                  <a:lnTo>
                    <a:pt x="3" y="179"/>
                  </a:lnTo>
                  <a:lnTo>
                    <a:pt x="6" y="149"/>
                  </a:lnTo>
                  <a:lnTo>
                    <a:pt x="10" y="119"/>
                  </a:lnTo>
                  <a:lnTo>
                    <a:pt x="15" y="92"/>
                  </a:lnTo>
                  <a:lnTo>
                    <a:pt x="22" y="65"/>
                  </a:lnTo>
                  <a:lnTo>
                    <a:pt x="33" y="41"/>
                  </a:lnTo>
                  <a:lnTo>
                    <a:pt x="48" y="18"/>
                  </a:lnTo>
                  <a:lnTo>
                    <a:pt x="68" y="0"/>
                  </a:lnTo>
                  <a:lnTo>
                    <a:pt x="87" y="28"/>
                  </a:lnTo>
                  <a:lnTo>
                    <a:pt x="92" y="55"/>
                  </a:lnTo>
                  <a:lnTo>
                    <a:pt x="86" y="84"/>
                  </a:lnTo>
                  <a:lnTo>
                    <a:pt x="72" y="111"/>
                  </a:lnTo>
                  <a:lnTo>
                    <a:pt x="53" y="136"/>
                  </a:lnTo>
                  <a:lnTo>
                    <a:pt x="32" y="162"/>
                  </a:lnTo>
                  <a:lnTo>
                    <a:pt x="13" y="187"/>
                  </a:lnTo>
                  <a:lnTo>
                    <a:pt x="0" y="210"/>
                  </a:lnTo>
                  <a:close/>
                </a:path>
              </a:pathLst>
            </a:custGeom>
            <a:solidFill>
              <a:srgbClr val="FFFFFF"/>
            </a:solidFill>
            <a:ln w="9525">
              <a:noFill/>
              <a:round/>
              <a:headEnd/>
              <a:tailEnd/>
            </a:ln>
          </p:spPr>
          <p:txBody>
            <a:bodyPr/>
            <a:lstStyle/>
            <a:p>
              <a:endParaRPr lang="cs-CZ"/>
            </a:p>
          </p:txBody>
        </p:sp>
        <p:sp>
          <p:nvSpPr>
            <p:cNvPr id="165" name="Freeform 169"/>
            <p:cNvSpPr>
              <a:spLocks/>
            </p:cNvSpPr>
            <p:nvPr/>
          </p:nvSpPr>
          <p:spPr bwMode="auto">
            <a:xfrm>
              <a:off x="3616" y="2464"/>
              <a:ext cx="7" cy="20"/>
            </a:xfrm>
            <a:custGeom>
              <a:avLst/>
              <a:gdLst/>
              <a:ahLst/>
              <a:cxnLst>
                <a:cxn ang="0">
                  <a:pos x="7" y="20"/>
                </a:cxn>
                <a:cxn ang="0">
                  <a:pos x="0" y="20"/>
                </a:cxn>
                <a:cxn ang="0">
                  <a:pos x="0" y="0"/>
                </a:cxn>
                <a:cxn ang="0">
                  <a:pos x="2" y="5"/>
                </a:cxn>
                <a:cxn ang="0">
                  <a:pos x="4" y="10"/>
                </a:cxn>
                <a:cxn ang="0">
                  <a:pos x="5" y="16"/>
                </a:cxn>
                <a:cxn ang="0">
                  <a:pos x="7" y="20"/>
                </a:cxn>
              </a:cxnLst>
              <a:rect l="0" t="0" r="r" b="b"/>
              <a:pathLst>
                <a:path w="7" h="20">
                  <a:moveTo>
                    <a:pt x="7" y="20"/>
                  </a:moveTo>
                  <a:lnTo>
                    <a:pt x="0" y="20"/>
                  </a:lnTo>
                  <a:lnTo>
                    <a:pt x="0" y="0"/>
                  </a:lnTo>
                  <a:lnTo>
                    <a:pt x="2" y="5"/>
                  </a:lnTo>
                  <a:lnTo>
                    <a:pt x="4" y="10"/>
                  </a:lnTo>
                  <a:lnTo>
                    <a:pt x="5" y="16"/>
                  </a:lnTo>
                  <a:lnTo>
                    <a:pt x="7" y="20"/>
                  </a:lnTo>
                  <a:close/>
                </a:path>
              </a:pathLst>
            </a:custGeom>
            <a:solidFill>
              <a:srgbClr val="FFFFFF"/>
            </a:solidFill>
            <a:ln w="9525">
              <a:noFill/>
              <a:round/>
              <a:headEnd/>
              <a:tailEnd/>
            </a:ln>
          </p:spPr>
          <p:txBody>
            <a:bodyPr/>
            <a:lstStyle/>
            <a:p>
              <a:endParaRPr lang="cs-CZ"/>
            </a:p>
          </p:txBody>
        </p:sp>
        <p:sp>
          <p:nvSpPr>
            <p:cNvPr id="166" name="Freeform 170"/>
            <p:cNvSpPr>
              <a:spLocks/>
            </p:cNvSpPr>
            <p:nvPr/>
          </p:nvSpPr>
          <p:spPr bwMode="auto">
            <a:xfrm>
              <a:off x="1578" y="2423"/>
              <a:ext cx="122" cy="191"/>
            </a:xfrm>
            <a:custGeom>
              <a:avLst/>
              <a:gdLst/>
              <a:ahLst/>
              <a:cxnLst>
                <a:cxn ang="0">
                  <a:pos x="110" y="34"/>
                </a:cxn>
                <a:cxn ang="0">
                  <a:pos x="88" y="37"/>
                </a:cxn>
                <a:cxn ang="0">
                  <a:pos x="64" y="37"/>
                </a:cxn>
                <a:cxn ang="0">
                  <a:pos x="42" y="37"/>
                </a:cxn>
                <a:cxn ang="0">
                  <a:pos x="41" y="47"/>
                </a:cxn>
                <a:cxn ang="0">
                  <a:pos x="62" y="56"/>
                </a:cxn>
                <a:cxn ang="0">
                  <a:pos x="84" y="57"/>
                </a:cxn>
                <a:cxn ang="0">
                  <a:pos x="108" y="54"/>
                </a:cxn>
                <a:cxn ang="0">
                  <a:pos x="114" y="60"/>
                </a:cxn>
                <a:cxn ang="0">
                  <a:pos x="94" y="70"/>
                </a:cxn>
                <a:cxn ang="0">
                  <a:pos x="70" y="74"/>
                </a:cxn>
                <a:cxn ang="0">
                  <a:pos x="45" y="73"/>
                </a:cxn>
                <a:cxn ang="0">
                  <a:pos x="30" y="64"/>
                </a:cxn>
                <a:cxn ang="0">
                  <a:pos x="32" y="84"/>
                </a:cxn>
                <a:cxn ang="0">
                  <a:pos x="55" y="94"/>
                </a:cxn>
                <a:cxn ang="0">
                  <a:pos x="82" y="95"/>
                </a:cxn>
                <a:cxn ang="0">
                  <a:pos x="108" y="90"/>
                </a:cxn>
                <a:cxn ang="0">
                  <a:pos x="110" y="98"/>
                </a:cxn>
                <a:cxn ang="0">
                  <a:pos x="87" y="111"/>
                </a:cxn>
                <a:cxn ang="0">
                  <a:pos x="61" y="117"/>
                </a:cxn>
                <a:cxn ang="0">
                  <a:pos x="34" y="117"/>
                </a:cxn>
                <a:cxn ang="0">
                  <a:pos x="28" y="125"/>
                </a:cxn>
                <a:cxn ang="0">
                  <a:pos x="44" y="137"/>
                </a:cxn>
                <a:cxn ang="0">
                  <a:pos x="64" y="137"/>
                </a:cxn>
                <a:cxn ang="0">
                  <a:pos x="83" y="134"/>
                </a:cxn>
                <a:cxn ang="0">
                  <a:pos x="116" y="114"/>
                </a:cxn>
                <a:cxn ang="0">
                  <a:pos x="104" y="144"/>
                </a:cxn>
                <a:cxn ang="0">
                  <a:pos x="79" y="147"/>
                </a:cxn>
                <a:cxn ang="0">
                  <a:pos x="53" y="145"/>
                </a:cxn>
                <a:cxn ang="0">
                  <a:pos x="29" y="145"/>
                </a:cxn>
                <a:cxn ang="0">
                  <a:pos x="27" y="158"/>
                </a:cxn>
                <a:cxn ang="0">
                  <a:pos x="49" y="169"/>
                </a:cxn>
                <a:cxn ang="0">
                  <a:pos x="75" y="171"/>
                </a:cxn>
                <a:cxn ang="0">
                  <a:pos x="101" y="165"/>
                </a:cxn>
                <a:cxn ang="0">
                  <a:pos x="112" y="181"/>
                </a:cxn>
                <a:cxn ang="0">
                  <a:pos x="88" y="186"/>
                </a:cxn>
                <a:cxn ang="0">
                  <a:pos x="62" y="191"/>
                </a:cxn>
                <a:cxn ang="0">
                  <a:pos x="37" y="191"/>
                </a:cxn>
                <a:cxn ang="0">
                  <a:pos x="12" y="185"/>
                </a:cxn>
                <a:cxn ang="0">
                  <a:pos x="10" y="144"/>
                </a:cxn>
                <a:cxn ang="0">
                  <a:pos x="6" y="103"/>
                </a:cxn>
                <a:cxn ang="0">
                  <a:pos x="1" y="61"/>
                </a:cxn>
                <a:cxn ang="0">
                  <a:pos x="0" y="19"/>
                </a:cxn>
                <a:cxn ang="0">
                  <a:pos x="29" y="17"/>
                </a:cxn>
                <a:cxn ang="0">
                  <a:pos x="60" y="13"/>
                </a:cxn>
                <a:cxn ang="0">
                  <a:pos x="91" y="7"/>
                </a:cxn>
                <a:cxn ang="0">
                  <a:pos x="122" y="0"/>
                </a:cxn>
              </a:cxnLst>
              <a:rect l="0" t="0" r="r" b="b"/>
              <a:pathLst>
                <a:path w="122" h="191">
                  <a:moveTo>
                    <a:pt x="121" y="30"/>
                  </a:moveTo>
                  <a:lnTo>
                    <a:pt x="110" y="34"/>
                  </a:lnTo>
                  <a:lnTo>
                    <a:pt x="99" y="36"/>
                  </a:lnTo>
                  <a:lnTo>
                    <a:pt x="88" y="37"/>
                  </a:lnTo>
                  <a:lnTo>
                    <a:pt x="76" y="37"/>
                  </a:lnTo>
                  <a:lnTo>
                    <a:pt x="64" y="37"/>
                  </a:lnTo>
                  <a:lnTo>
                    <a:pt x="53" y="37"/>
                  </a:lnTo>
                  <a:lnTo>
                    <a:pt x="42" y="37"/>
                  </a:lnTo>
                  <a:lnTo>
                    <a:pt x="31" y="40"/>
                  </a:lnTo>
                  <a:lnTo>
                    <a:pt x="41" y="47"/>
                  </a:lnTo>
                  <a:lnTo>
                    <a:pt x="52" y="53"/>
                  </a:lnTo>
                  <a:lnTo>
                    <a:pt x="62" y="56"/>
                  </a:lnTo>
                  <a:lnTo>
                    <a:pt x="73" y="57"/>
                  </a:lnTo>
                  <a:lnTo>
                    <a:pt x="84" y="57"/>
                  </a:lnTo>
                  <a:lnTo>
                    <a:pt x="96" y="56"/>
                  </a:lnTo>
                  <a:lnTo>
                    <a:pt x="108" y="54"/>
                  </a:lnTo>
                  <a:lnTo>
                    <a:pt x="121" y="53"/>
                  </a:lnTo>
                  <a:lnTo>
                    <a:pt x="114" y="60"/>
                  </a:lnTo>
                  <a:lnTo>
                    <a:pt x="105" y="66"/>
                  </a:lnTo>
                  <a:lnTo>
                    <a:pt x="94" y="70"/>
                  </a:lnTo>
                  <a:lnTo>
                    <a:pt x="82" y="73"/>
                  </a:lnTo>
                  <a:lnTo>
                    <a:pt x="70" y="74"/>
                  </a:lnTo>
                  <a:lnTo>
                    <a:pt x="57" y="74"/>
                  </a:lnTo>
                  <a:lnTo>
                    <a:pt x="45" y="73"/>
                  </a:lnTo>
                  <a:lnTo>
                    <a:pt x="33" y="68"/>
                  </a:lnTo>
                  <a:lnTo>
                    <a:pt x="30" y="64"/>
                  </a:lnTo>
                  <a:lnTo>
                    <a:pt x="23" y="74"/>
                  </a:lnTo>
                  <a:lnTo>
                    <a:pt x="32" y="84"/>
                  </a:lnTo>
                  <a:lnTo>
                    <a:pt x="43" y="91"/>
                  </a:lnTo>
                  <a:lnTo>
                    <a:pt x="55" y="94"/>
                  </a:lnTo>
                  <a:lnTo>
                    <a:pt x="68" y="95"/>
                  </a:lnTo>
                  <a:lnTo>
                    <a:pt x="82" y="95"/>
                  </a:lnTo>
                  <a:lnTo>
                    <a:pt x="95" y="93"/>
                  </a:lnTo>
                  <a:lnTo>
                    <a:pt x="108" y="90"/>
                  </a:lnTo>
                  <a:lnTo>
                    <a:pt x="120" y="87"/>
                  </a:lnTo>
                  <a:lnTo>
                    <a:pt x="110" y="98"/>
                  </a:lnTo>
                  <a:lnTo>
                    <a:pt x="99" y="107"/>
                  </a:lnTo>
                  <a:lnTo>
                    <a:pt x="87" y="111"/>
                  </a:lnTo>
                  <a:lnTo>
                    <a:pt x="74" y="115"/>
                  </a:lnTo>
                  <a:lnTo>
                    <a:pt x="61" y="117"/>
                  </a:lnTo>
                  <a:lnTo>
                    <a:pt x="48" y="117"/>
                  </a:lnTo>
                  <a:lnTo>
                    <a:pt x="34" y="117"/>
                  </a:lnTo>
                  <a:lnTo>
                    <a:pt x="22" y="115"/>
                  </a:lnTo>
                  <a:lnTo>
                    <a:pt x="28" y="125"/>
                  </a:lnTo>
                  <a:lnTo>
                    <a:pt x="35" y="132"/>
                  </a:lnTo>
                  <a:lnTo>
                    <a:pt x="44" y="137"/>
                  </a:lnTo>
                  <a:lnTo>
                    <a:pt x="54" y="137"/>
                  </a:lnTo>
                  <a:lnTo>
                    <a:pt x="64" y="137"/>
                  </a:lnTo>
                  <a:lnTo>
                    <a:pt x="74" y="135"/>
                  </a:lnTo>
                  <a:lnTo>
                    <a:pt x="83" y="134"/>
                  </a:lnTo>
                  <a:lnTo>
                    <a:pt x="92" y="132"/>
                  </a:lnTo>
                  <a:lnTo>
                    <a:pt x="116" y="114"/>
                  </a:lnTo>
                  <a:lnTo>
                    <a:pt x="115" y="138"/>
                  </a:lnTo>
                  <a:lnTo>
                    <a:pt x="104" y="144"/>
                  </a:lnTo>
                  <a:lnTo>
                    <a:pt x="92" y="147"/>
                  </a:lnTo>
                  <a:lnTo>
                    <a:pt x="79" y="147"/>
                  </a:lnTo>
                  <a:lnTo>
                    <a:pt x="66" y="147"/>
                  </a:lnTo>
                  <a:lnTo>
                    <a:pt x="53" y="145"/>
                  </a:lnTo>
                  <a:lnTo>
                    <a:pt x="41" y="145"/>
                  </a:lnTo>
                  <a:lnTo>
                    <a:pt x="29" y="145"/>
                  </a:lnTo>
                  <a:lnTo>
                    <a:pt x="19" y="148"/>
                  </a:lnTo>
                  <a:lnTo>
                    <a:pt x="27" y="158"/>
                  </a:lnTo>
                  <a:lnTo>
                    <a:pt x="38" y="165"/>
                  </a:lnTo>
                  <a:lnTo>
                    <a:pt x="49" y="169"/>
                  </a:lnTo>
                  <a:lnTo>
                    <a:pt x="62" y="171"/>
                  </a:lnTo>
                  <a:lnTo>
                    <a:pt x="75" y="171"/>
                  </a:lnTo>
                  <a:lnTo>
                    <a:pt x="88" y="168"/>
                  </a:lnTo>
                  <a:lnTo>
                    <a:pt x="101" y="165"/>
                  </a:lnTo>
                  <a:lnTo>
                    <a:pt x="112" y="161"/>
                  </a:lnTo>
                  <a:lnTo>
                    <a:pt x="112" y="181"/>
                  </a:lnTo>
                  <a:lnTo>
                    <a:pt x="100" y="183"/>
                  </a:lnTo>
                  <a:lnTo>
                    <a:pt x="88" y="186"/>
                  </a:lnTo>
                  <a:lnTo>
                    <a:pt x="75" y="189"/>
                  </a:lnTo>
                  <a:lnTo>
                    <a:pt x="62" y="191"/>
                  </a:lnTo>
                  <a:lnTo>
                    <a:pt x="50" y="191"/>
                  </a:lnTo>
                  <a:lnTo>
                    <a:pt x="37" y="191"/>
                  </a:lnTo>
                  <a:lnTo>
                    <a:pt x="24" y="188"/>
                  </a:lnTo>
                  <a:lnTo>
                    <a:pt x="12" y="185"/>
                  </a:lnTo>
                  <a:lnTo>
                    <a:pt x="11" y="164"/>
                  </a:lnTo>
                  <a:lnTo>
                    <a:pt x="10" y="144"/>
                  </a:lnTo>
                  <a:lnTo>
                    <a:pt x="8" y="122"/>
                  </a:lnTo>
                  <a:lnTo>
                    <a:pt x="6" y="103"/>
                  </a:lnTo>
                  <a:lnTo>
                    <a:pt x="3" y="83"/>
                  </a:lnTo>
                  <a:lnTo>
                    <a:pt x="1" y="61"/>
                  </a:lnTo>
                  <a:lnTo>
                    <a:pt x="0" y="40"/>
                  </a:lnTo>
                  <a:lnTo>
                    <a:pt x="0" y="19"/>
                  </a:lnTo>
                  <a:lnTo>
                    <a:pt x="14" y="19"/>
                  </a:lnTo>
                  <a:lnTo>
                    <a:pt x="29" y="17"/>
                  </a:lnTo>
                  <a:lnTo>
                    <a:pt x="44" y="16"/>
                  </a:lnTo>
                  <a:lnTo>
                    <a:pt x="60" y="13"/>
                  </a:lnTo>
                  <a:lnTo>
                    <a:pt x="75" y="10"/>
                  </a:lnTo>
                  <a:lnTo>
                    <a:pt x="91" y="7"/>
                  </a:lnTo>
                  <a:lnTo>
                    <a:pt x="107" y="3"/>
                  </a:lnTo>
                  <a:lnTo>
                    <a:pt x="122" y="0"/>
                  </a:lnTo>
                  <a:lnTo>
                    <a:pt x="121" y="30"/>
                  </a:lnTo>
                  <a:close/>
                </a:path>
              </a:pathLst>
            </a:custGeom>
            <a:solidFill>
              <a:srgbClr val="FFFFFF"/>
            </a:solidFill>
            <a:ln w="9525">
              <a:noFill/>
              <a:round/>
              <a:headEnd/>
              <a:tailEnd/>
            </a:ln>
          </p:spPr>
          <p:txBody>
            <a:bodyPr/>
            <a:lstStyle/>
            <a:p>
              <a:endParaRPr lang="cs-CZ"/>
            </a:p>
          </p:txBody>
        </p:sp>
        <p:sp>
          <p:nvSpPr>
            <p:cNvPr id="167" name="Freeform 171"/>
            <p:cNvSpPr>
              <a:spLocks/>
            </p:cNvSpPr>
            <p:nvPr/>
          </p:nvSpPr>
          <p:spPr bwMode="auto">
            <a:xfrm>
              <a:off x="1909" y="2439"/>
              <a:ext cx="100" cy="132"/>
            </a:xfrm>
            <a:custGeom>
              <a:avLst/>
              <a:gdLst/>
              <a:ahLst/>
              <a:cxnLst>
                <a:cxn ang="0">
                  <a:pos x="99" y="132"/>
                </a:cxn>
                <a:cxn ang="0">
                  <a:pos x="85" y="128"/>
                </a:cxn>
                <a:cxn ang="0">
                  <a:pos x="69" y="126"/>
                </a:cxn>
                <a:cxn ang="0">
                  <a:pos x="54" y="128"/>
                </a:cxn>
                <a:cxn ang="0">
                  <a:pos x="39" y="128"/>
                </a:cxn>
                <a:cxn ang="0">
                  <a:pos x="25" y="126"/>
                </a:cxn>
                <a:cxn ang="0">
                  <a:pos x="14" y="121"/>
                </a:cxn>
                <a:cxn ang="0">
                  <a:pos x="5" y="106"/>
                </a:cxn>
                <a:cxn ang="0">
                  <a:pos x="0" y="85"/>
                </a:cxn>
                <a:cxn ang="0">
                  <a:pos x="87" y="0"/>
                </a:cxn>
                <a:cxn ang="0">
                  <a:pos x="92" y="14"/>
                </a:cxn>
                <a:cxn ang="0">
                  <a:pos x="95" y="28"/>
                </a:cxn>
                <a:cxn ang="0">
                  <a:pos x="98" y="44"/>
                </a:cxn>
                <a:cxn ang="0">
                  <a:pos x="99" y="61"/>
                </a:cxn>
                <a:cxn ang="0">
                  <a:pos x="100" y="78"/>
                </a:cxn>
                <a:cxn ang="0">
                  <a:pos x="100" y="96"/>
                </a:cxn>
                <a:cxn ang="0">
                  <a:pos x="99" y="115"/>
                </a:cxn>
                <a:cxn ang="0">
                  <a:pos x="99" y="132"/>
                </a:cxn>
              </a:cxnLst>
              <a:rect l="0" t="0" r="r" b="b"/>
              <a:pathLst>
                <a:path w="100" h="132">
                  <a:moveTo>
                    <a:pt x="99" y="132"/>
                  </a:moveTo>
                  <a:lnTo>
                    <a:pt x="85" y="128"/>
                  </a:lnTo>
                  <a:lnTo>
                    <a:pt x="69" y="126"/>
                  </a:lnTo>
                  <a:lnTo>
                    <a:pt x="54" y="128"/>
                  </a:lnTo>
                  <a:lnTo>
                    <a:pt x="39" y="128"/>
                  </a:lnTo>
                  <a:lnTo>
                    <a:pt x="25" y="126"/>
                  </a:lnTo>
                  <a:lnTo>
                    <a:pt x="14" y="121"/>
                  </a:lnTo>
                  <a:lnTo>
                    <a:pt x="5" y="106"/>
                  </a:lnTo>
                  <a:lnTo>
                    <a:pt x="0" y="85"/>
                  </a:lnTo>
                  <a:lnTo>
                    <a:pt x="87" y="0"/>
                  </a:lnTo>
                  <a:lnTo>
                    <a:pt x="92" y="14"/>
                  </a:lnTo>
                  <a:lnTo>
                    <a:pt x="95" y="28"/>
                  </a:lnTo>
                  <a:lnTo>
                    <a:pt x="98" y="44"/>
                  </a:lnTo>
                  <a:lnTo>
                    <a:pt x="99" y="61"/>
                  </a:lnTo>
                  <a:lnTo>
                    <a:pt x="100" y="78"/>
                  </a:lnTo>
                  <a:lnTo>
                    <a:pt x="100" y="96"/>
                  </a:lnTo>
                  <a:lnTo>
                    <a:pt x="99" y="115"/>
                  </a:lnTo>
                  <a:lnTo>
                    <a:pt x="99" y="132"/>
                  </a:lnTo>
                  <a:close/>
                </a:path>
              </a:pathLst>
            </a:custGeom>
            <a:solidFill>
              <a:srgbClr val="FFFFFF"/>
            </a:solidFill>
            <a:ln w="9525">
              <a:noFill/>
              <a:round/>
              <a:headEnd/>
              <a:tailEnd/>
            </a:ln>
          </p:spPr>
          <p:txBody>
            <a:bodyPr/>
            <a:lstStyle/>
            <a:p>
              <a:endParaRPr lang="cs-CZ"/>
            </a:p>
          </p:txBody>
        </p:sp>
        <p:sp>
          <p:nvSpPr>
            <p:cNvPr id="168" name="Freeform 172"/>
            <p:cNvSpPr>
              <a:spLocks/>
            </p:cNvSpPr>
            <p:nvPr/>
          </p:nvSpPr>
          <p:spPr bwMode="auto">
            <a:xfrm>
              <a:off x="1340" y="2447"/>
              <a:ext cx="146" cy="142"/>
            </a:xfrm>
            <a:custGeom>
              <a:avLst/>
              <a:gdLst/>
              <a:ahLst/>
              <a:cxnLst>
                <a:cxn ang="0">
                  <a:pos x="120" y="83"/>
                </a:cxn>
                <a:cxn ang="0">
                  <a:pos x="146" y="127"/>
                </a:cxn>
                <a:cxn ang="0">
                  <a:pos x="133" y="133"/>
                </a:cxn>
                <a:cxn ang="0">
                  <a:pos x="118" y="137"/>
                </a:cxn>
                <a:cxn ang="0">
                  <a:pos x="103" y="140"/>
                </a:cxn>
                <a:cxn ang="0">
                  <a:pos x="88" y="141"/>
                </a:cxn>
                <a:cxn ang="0">
                  <a:pos x="72" y="142"/>
                </a:cxn>
                <a:cxn ang="0">
                  <a:pos x="57" y="142"/>
                </a:cxn>
                <a:cxn ang="0">
                  <a:pos x="41" y="141"/>
                </a:cxn>
                <a:cxn ang="0">
                  <a:pos x="25" y="140"/>
                </a:cxn>
                <a:cxn ang="0">
                  <a:pos x="20" y="130"/>
                </a:cxn>
                <a:cxn ang="0">
                  <a:pos x="16" y="120"/>
                </a:cxn>
                <a:cxn ang="0">
                  <a:pos x="12" y="110"/>
                </a:cxn>
                <a:cxn ang="0">
                  <a:pos x="10" y="98"/>
                </a:cxn>
                <a:cxn ang="0">
                  <a:pos x="7" y="88"/>
                </a:cxn>
                <a:cxn ang="0">
                  <a:pos x="5" y="77"/>
                </a:cxn>
                <a:cxn ang="0">
                  <a:pos x="2" y="66"/>
                </a:cxn>
                <a:cxn ang="0">
                  <a:pos x="0" y="54"/>
                </a:cxn>
                <a:cxn ang="0">
                  <a:pos x="11" y="47"/>
                </a:cxn>
                <a:cxn ang="0">
                  <a:pos x="22" y="40"/>
                </a:cxn>
                <a:cxn ang="0">
                  <a:pos x="33" y="35"/>
                </a:cxn>
                <a:cxn ang="0">
                  <a:pos x="44" y="29"/>
                </a:cxn>
                <a:cxn ang="0">
                  <a:pos x="55" y="23"/>
                </a:cxn>
                <a:cxn ang="0">
                  <a:pos x="66" y="16"/>
                </a:cxn>
                <a:cxn ang="0">
                  <a:pos x="77" y="9"/>
                </a:cxn>
                <a:cxn ang="0">
                  <a:pos x="87" y="0"/>
                </a:cxn>
                <a:cxn ang="0">
                  <a:pos x="120" y="83"/>
                </a:cxn>
              </a:cxnLst>
              <a:rect l="0" t="0" r="r" b="b"/>
              <a:pathLst>
                <a:path w="146" h="142">
                  <a:moveTo>
                    <a:pt x="120" y="83"/>
                  </a:moveTo>
                  <a:lnTo>
                    <a:pt x="146" y="127"/>
                  </a:lnTo>
                  <a:lnTo>
                    <a:pt x="133" y="133"/>
                  </a:lnTo>
                  <a:lnTo>
                    <a:pt x="118" y="137"/>
                  </a:lnTo>
                  <a:lnTo>
                    <a:pt x="103" y="140"/>
                  </a:lnTo>
                  <a:lnTo>
                    <a:pt x="88" y="141"/>
                  </a:lnTo>
                  <a:lnTo>
                    <a:pt x="72" y="142"/>
                  </a:lnTo>
                  <a:lnTo>
                    <a:pt x="57" y="142"/>
                  </a:lnTo>
                  <a:lnTo>
                    <a:pt x="41" y="141"/>
                  </a:lnTo>
                  <a:lnTo>
                    <a:pt x="25" y="140"/>
                  </a:lnTo>
                  <a:lnTo>
                    <a:pt x="20" y="130"/>
                  </a:lnTo>
                  <a:lnTo>
                    <a:pt x="16" y="120"/>
                  </a:lnTo>
                  <a:lnTo>
                    <a:pt x="12" y="110"/>
                  </a:lnTo>
                  <a:lnTo>
                    <a:pt x="10" y="98"/>
                  </a:lnTo>
                  <a:lnTo>
                    <a:pt x="7" y="88"/>
                  </a:lnTo>
                  <a:lnTo>
                    <a:pt x="5" y="77"/>
                  </a:lnTo>
                  <a:lnTo>
                    <a:pt x="2" y="66"/>
                  </a:lnTo>
                  <a:lnTo>
                    <a:pt x="0" y="54"/>
                  </a:lnTo>
                  <a:lnTo>
                    <a:pt x="11" y="47"/>
                  </a:lnTo>
                  <a:lnTo>
                    <a:pt x="22" y="40"/>
                  </a:lnTo>
                  <a:lnTo>
                    <a:pt x="33" y="35"/>
                  </a:lnTo>
                  <a:lnTo>
                    <a:pt x="44" y="29"/>
                  </a:lnTo>
                  <a:lnTo>
                    <a:pt x="55" y="23"/>
                  </a:lnTo>
                  <a:lnTo>
                    <a:pt x="66" y="16"/>
                  </a:lnTo>
                  <a:lnTo>
                    <a:pt x="77" y="9"/>
                  </a:lnTo>
                  <a:lnTo>
                    <a:pt x="87" y="0"/>
                  </a:lnTo>
                  <a:lnTo>
                    <a:pt x="120" y="83"/>
                  </a:lnTo>
                  <a:close/>
                </a:path>
              </a:pathLst>
            </a:custGeom>
            <a:solidFill>
              <a:srgbClr val="FFFFFF"/>
            </a:solidFill>
            <a:ln w="9525">
              <a:noFill/>
              <a:round/>
              <a:headEnd/>
              <a:tailEnd/>
            </a:ln>
          </p:spPr>
          <p:txBody>
            <a:bodyPr/>
            <a:lstStyle/>
            <a:p>
              <a:endParaRPr lang="cs-CZ"/>
            </a:p>
          </p:txBody>
        </p:sp>
        <p:sp>
          <p:nvSpPr>
            <p:cNvPr id="169" name="Freeform 173"/>
            <p:cNvSpPr>
              <a:spLocks/>
            </p:cNvSpPr>
            <p:nvPr/>
          </p:nvSpPr>
          <p:spPr bwMode="auto">
            <a:xfrm>
              <a:off x="3172" y="2520"/>
              <a:ext cx="92" cy="163"/>
            </a:xfrm>
            <a:custGeom>
              <a:avLst/>
              <a:gdLst/>
              <a:ahLst/>
              <a:cxnLst>
                <a:cxn ang="0">
                  <a:pos x="92" y="0"/>
                </a:cxn>
                <a:cxn ang="0">
                  <a:pos x="84" y="4"/>
                </a:cxn>
                <a:cxn ang="0">
                  <a:pos x="76" y="7"/>
                </a:cxn>
                <a:cxn ang="0">
                  <a:pos x="68" y="10"/>
                </a:cxn>
                <a:cxn ang="0">
                  <a:pos x="60" y="13"/>
                </a:cxn>
                <a:cxn ang="0">
                  <a:pos x="52" y="17"/>
                </a:cxn>
                <a:cxn ang="0">
                  <a:pos x="45" y="23"/>
                </a:cxn>
                <a:cxn ang="0">
                  <a:pos x="40" y="33"/>
                </a:cxn>
                <a:cxn ang="0">
                  <a:pos x="37" y="45"/>
                </a:cxn>
                <a:cxn ang="0">
                  <a:pos x="37" y="61"/>
                </a:cxn>
                <a:cxn ang="0">
                  <a:pos x="37" y="77"/>
                </a:cxn>
                <a:cxn ang="0">
                  <a:pos x="37" y="92"/>
                </a:cxn>
                <a:cxn ang="0">
                  <a:pos x="37" y="108"/>
                </a:cxn>
                <a:cxn ang="0">
                  <a:pos x="36" y="122"/>
                </a:cxn>
                <a:cxn ang="0">
                  <a:pos x="33" y="136"/>
                </a:cxn>
                <a:cxn ang="0">
                  <a:pos x="28" y="150"/>
                </a:cxn>
                <a:cxn ang="0">
                  <a:pos x="19" y="163"/>
                </a:cxn>
                <a:cxn ang="0">
                  <a:pos x="15" y="150"/>
                </a:cxn>
                <a:cxn ang="0">
                  <a:pos x="12" y="136"/>
                </a:cxn>
                <a:cxn ang="0">
                  <a:pos x="9" y="122"/>
                </a:cxn>
                <a:cxn ang="0">
                  <a:pos x="7" y="106"/>
                </a:cxn>
                <a:cxn ang="0">
                  <a:pos x="5" y="91"/>
                </a:cxn>
                <a:cxn ang="0">
                  <a:pos x="4" y="75"/>
                </a:cxn>
                <a:cxn ang="0">
                  <a:pos x="2" y="60"/>
                </a:cxn>
                <a:cxn ang="0">
                  <a:pos x="0" y="44"/>
                </a:cxn>
                <a:cxn ang="0">
                  <a:pos x="9" y="33"/>
                </a:cxn>
                <a:cxn ang="0">
                  <a:pos x="20" y="23"/>
                </a:cxn>
                <a:cxn ang="0">
                  <a:pos x="31" y="15"/>
                </a:cxn>
                <a:cxn ang="0">
                  <a:pos x="42" y="8"/>
                </a:cxn>
                <a:cxn ang="0">
                  <a:pos x="54" y="4"/>
                </a:cxn>
                <a:cxn ang="0">
                  <a:pos x="66" y="1"/>
                </a:cxn>
                <a:cxn ang="0">
                  <a:pos x="79" y="0"/>
                </a:cxn>
                <a:cxn ang="0">
                  <a:pos x="92" y="0"/>
                </a:cxn>
              </a:cxnLst>
              <a:rect l="0" t="0" r="r" b="b"/>
              <a:pathLst>
                <a:path w="92" h="163">
                  <a:moveTo>
                    <a:pt x="92" y="0"/>
                  </a:moveTo>
                  <a:lnTo>
                    <a:pt x="84" y="4"/>
                  </a:lnTo>
                  <a:lnTo>
                    <a:pt x="76" y="7"/>
                  </a:lnTo>
                  <a:lnTo>
                    <a:pt x="68" y="10"/>
                  </a:lnTo>
                  <a:lnTo>
                    <a:pt x="60" y="13"/>
                  </a:lnTo>
                  <a:lnTo>
                    <a:pt x="52" y="17"/>
                  </a:lnTo>
                  <a:lnTo>
                    <a:pt x="45" y="23"/>
                  </a:lnTo>
                  <a:lnTo>
                    <a:pt x="40" y="33"/>
                  </a:lnTo>
                  <a:lnTo>
                    <a:pt x="37" y="45"/>
                  </a:lnTo>
                  <a:lnTo>
                    <a:pt x="37" y="61"/>
                  </a:lnTo>
                  <a:lnTo>
                    <a:pt x="37" y="77"/>
                  </a:lnTo>
                  <a:lnTo>
                    <a:pt x="37" y="92"/>
                  </a:lnTo>
                  <a:lnTo>
                    <a:pt x="37" y="108"/>
                  </a:lnTo>
                  <a:lnTo>
                    <a:pt x="36" y="122"/>
                  </a:lnTo>
                  <a:lnTo>
                    <a:pt x="33" y="136"/>
                  </a:lnTo>
                  <a:lnTo>
                    <a:pt x="28" y="150"/>
                  </a:lnTo>
                  <a:lnTo>
                    <a:pt x="19" y="163"/>
                  </a:lnTo>
                  <a:lnTo>
                    <a:pt x="15" y="150"/>
                  </a:lnTo>
                  <a:lnTo>
                    <a:pt x="12" y="136"/>
                  </a:lnTo>
                  <a:lnTo>
                    <a:pt x="9" y="122"/>
                  </a:lnTo>
                  <a:lnTo>
                    <a:pt x="7" y="106"/>
                  </a:lnTo>
                  <a:lnTo>
                    <a:pt x="5" y="91"/>
                  </a:lnTo>
                  <a:lnTo>
                    <a:pt x="4" y="75"/>
                  </a:lnTo>
                  <a:lnTo>
                    <a:pt x="2" y="60"/>
                  </a:lnTo>
                  <a:lnTo>
                    <a:pt x="0" y="44"/>
                  </a:lnTo>
                  <a:lnTo>
                    <a:pt x="9" y="33"/>
                  </a:lnTo>
                  <a:lnTo>
                    <a:pt x="20" y="23"/>
                  </a:lnTo>
                  <a:lnTo>
                    <a:pt x="31" y="15"/>
                  </a:lnTo>
                  <a:lnTo>
                    <a:pt x="42" y="8"/>
                  </a:lnTo>
                  <a:lnTo>
                    <a:pt x="54" y="4"/>
                  </a:lnTo>
                  <a:lnTo>
                    <a:pt x="66" y="1"/>
                  </a:lnTo>
                  <a:lnTo>
                    <a:pt x="79" y="0"/>
                  </a:lnTo>
                  <a:lnTo>
                    <a:pt x="92" y="0"/>
                  </a:lnTo>
                  <a:close/>
                </a:path>
              </a:pathLst>
            </a:custGeom>
            <a:solidFill>
              <a:srgbClr val="FFFFFF"/>
            </a:solidFill>
            <a:ln w="9525">
              <a:noFill/>
              <a:round/>
              <a:headEnd/>
              <a:tailEnd/>
            </a:ln>
          </p:spPr>
          <p:txBody>
            <a:bodyPr/>
            <a:lstStyle/>
            <a:p>
              <a:endParaRPr lang="cs-CZ"/>
            </a:p>
          </p:txBody>
        </p:sp>
        <p:sp>
          <p:nvSpPr>
            <p:cNvPr id="170" name="Freeform 174"/>
            <p:cNvSpPr>
              <a:spLocks/>
            </p:cNvSpPr>
            <p:nvPr/>
          </p:nvSpPr>
          <p:spPr bwMode="auto">
            <a:xfrm>
              <a:off x="3227" y="2534"/>
              <a:ext cx="836" cy="365"/>
            </a:xfrm>
            <a:custGeom>
              <a:avLst/>
              <a:gdLst/>
              <a:ahLst/>
              <a:cxnLst>
                <a:cxn ang="0">
                  <a:pos x="271" y="67"/>
                </a:cxn>
                <a:cxn ang="0">
                  <a:pos x="293" y="95"/>
                </a:cxn>
                <a:cxn ang="0">
                  <a:pos x="318" y="115"/>
                </a:cxn>
                <a:cxn ang="0">
                  <a:pos x="345" y="129"/>
                </a:cxn>
                <a:cxn ang="0">
                  <a:pos x="374" y="138"/>
                </a:cxn>
                <a:cxn ang="0">
                  <a:pos x="403" y="141"/>
                </a:cxn>
                <a:cxn ang="0">
                  <a:pos x="433" y="139"/>
                </a:cxn>
                <a:cxn ang="0">
                  <a:pos x="462" y="134"/>
                </a:cxn>
                <a:cxn ang="0">
                  <a:pos x="491" y="119"/>
                </a:cxn>
                <a:cxn ang="0">
                  <a:pos x="521" y="99"/>
                </a:cxn>
                <a:cxn ang="0">
                  <a:pos x="550" y="74"/>
                </a:cxn>
                <a:cxn ang="0">
                  <a:pos x="575" y="40"/>
                </a:cxn>
                <a:cxn ang="0">
                  <a:pos x="601" y="16"/>
                </a:cxn>
                <a:cxn ang="0">
                  <a:pos x="632" y="14"/>
                </a:cxn>
                <a:cxn ang="0">
                  <a:pos x="663" y="16"/>
                </a:cxn>
                <a:cxn ang="0">
                  <a:pos x="694" y="19"/>
                </a:cxn>
                <a:cxn ang="0">
                  <a:pos x="725" y="21"/>
                </a:cxn>
                <a:cxn ang="0">
                  <a:pos x="756" y="24"/>
                </a:cxn>
                <a:cxn ang="0">
                  <a:pos x="787" y="24"/>
                </a:cxn>
                <a:cxn ang="0">
                  <a:pos x="819" y="21"/>
                </a:cxn>
                <a:cxn ang="0">
                  <a:pos x="827" y="344"/>
                </a:cxn>
                <a:cxn ang="0">
                  <a:pos x="773" y="339"/>
                </a:cxn>
                <a:cxn ang="0">
                  <a:pos x="721" y="338"/>
                </a:cxn>
                <a:cxn ang="0">
                  <a:pos x="669" y="338"/>
                </a:cxn>
                <a:cxn ang="0">
                  <a:pos x="617" y="339"/>
                </a:cxn>
                <a:cxn ang="0">
                  <a:pos x="566" y="342"/>
                </a:cxn>
                <a:cxn ang="0">
                  <a:pos x="514" y="347"/>
                </a:cxn>
                <a:cxn ang="0">
                  <a:pos x="463" y="349"/>
                </a:cxn>
                <a:cxn ang="0">
                  <a:pos x="412" y="354"/>
                </a:cxn>
                <a:cxn ang="0">
                  <a:pos x="361" y="358"/>
                </a:cxn>
                <a:cxn ang="0">
                  <a:pos x="310" y="361"/>
                </a:cxn>
                <a:cxn ang="0">
                  <a:pos x="259" y="364"/>
                </a:cxn>
                <a:cxn ang="0">
                  <a:pos x="207" y="365"/>
                </a:cxn>
                <a:cxn ang="0">
                  <a:pos x="156" y="364"/>
                </a:cxn>
                <a:cxn ang="0">
                  <a:pos x="104" y="362"/>
                </a:cxn>
                <a:cxn ang="0">
                  <a:pos x="52" y="356"/>
                </a:cxn>
                <a:cxn ang="0">
                  <a:pos x="0" y="349"/>
                </a:cxn>
                <a:cxn ang="0">
                  <a:pos x="2" y="308"/>
                </a:cxn>
                <a:cxn ang="0">
                  <a:pos x="2" y="267"/>
                </a:cxn>
                <a:cxn ang="0">
                  <a:pos x="2" y="227"/>
                </a:cxn>
                <a:cxn ang="0">
                  <a:pos x="2" y="188"/>
                </a:cxn>
                <a:cxn ang="0">
                  <a:pos x="1" y="148"/>
                </a:cxn>
                <a:cxn ang="0">
                  <a:pos x="1" y="108"/>
                </a:cxn>
                <a:cxn ang="0">
                  <a:pos x="1" y="68"/>
                </a:cxn>
                <a:cxn ang="0">
                  <a:pos x="3" y="28"/>
                </a:cxn>
                <a:cxn ang="0">
                  <a:pos x="31" y="19"/>
                </a:cxn>
                <a:cxn ang="0">
                  <a:pos x="61" y="10"/>
                </a:cxn>
                <a:cxn ang="0">
                  <a:pos x="92" y="4"/>
                </a:cxn>
                <a:cxn ang="0">
                  <a:pos x="123" y="1"/>
                </a:cxn>
                <a:cxn ang="0">
                  <a:pos x="154" y="0"/>
                </a:cxn>
                <a:cxn ang="0">
                  <a:pos x="185" y="0"/>
                </a:cxn>
                <a:cxn ang="0">
                  <a:pos x="215" y="0"/>
                </a:cxn>
                <a:cxn ang="0">
                  <a:pos x="245" y="3"/>
                </a:cxn>
              </a:cxnLst>
              <a:rect l="0" t="0" r="r" b="b"/>
              <a:pathLst>
                <a:path w="836" h="365">
                  <a:moveTo>
                    <a:pt x="261" y="50"/>
                  </a:moveTo>
                  <a:lnTo>
                    <a:pt x="271" y="67"/>
                  </a:lnTo>
                  <a:lnTo>
                    <a:pt x="282" y="82"/>
                  </a:lnTo>
                  <a:lnTo>
                    <a:pt x="293" y="95"/>
                  </a:lnTo>
                  <a:lnTo>
                    <a:pt x="305" y="107"/>
                  </a:lnTo>
                  <a:lnTo>
                    <a:pt x="318" y="115"/>
                  </a:lnTo>
                  <a:lnTo>
                    <a:pt x="331" y="124"/>
                  </a:lnTo>
                  <a:lnTo>
                    <a:pt x="345" y="129"/>
                  </a:lnTo>
                  <a:lnTo>
                    <a:pt x="359" y="134"/>
                  </a:lnTo>
                  <a:lnTo>
                    <a:pt x="374" y="138"/>
                  </a:lnTo>
                  <a:lnTo>
                    <a:pt x="388" y="139"/>
                  </a:lnTo>
                  <a:lnTo>
                    <a:pt x="403" y="141"/>
                  </a:lnTo>
                  <a:lnTo>
                    <a:pt x="418" y="141"/>
                  </a:lnTo>
                  <a:lnTo>
                    <a:pt x="433" y="139"/>
                  </a:lnTo>
                  <a:lnTo>
                    <a:pt x="447" y="136"/>
                  </a:lnTo>
                  <a:lnTo>
                    <a:pt x="462" y="134"/>
                  </a:lnTo>
                  <a:lnTo>
                    <a:pt x="476" y="129"/>
                  </a:lnTo>
                  <a:lnTo>
                    <a:pt x="491" y="119"/>
                  </a:lnTo>
                  <a:lnTo>
                    <a:pt x="506" y="109"/>
                  </a:lnTo>
                  <a:lnTo>
                    <a:pt x="521" y="99"/>
                  </a:lnTo>
                  <a:lnTo>
                    <a:pt x="536" y="87"/>
                  </a:lnTo>
                  <a:lnTo>
                    <a:pt x="550" y="74"/>
                  </a:lnTo>
                  <a:lnTo>
                    <a:pt x="563" y="58"/>
                  </a:lnTo>
                  <a:lnTo>
                    <a:pt x="575" y="40"/>
                  </a:lnTo>
                  <a:lnTo>
                    <a:pt x="585" y="19"/>
                  </a:lnTo>
                  <a:lnTo>
                    <a:pt x="601" y="16"/>
                  </a:lnTo>
                  <a:lnTo>
                    <a:pt x="616" y="14"/>
                  </a:lnTo>
                  <a:lnTo>
                    <a:pt x="632" y="14"/>
                  </a:lnTo>
                  <a:lnTo>
                    <a:pt x="647" y="14"/>
                  </a:lnTo>
                  <a:lnTo>
                    <a:pt x="663" y="16"/>
                  </a:lnTo>
                  <a:lnTo>
                    <a:pt x="678" y="17"/>
                  </a:lnTo>
                  <a:lnTo>
                    <a:pt x="694" y="19"/>
                  </a:lnTo>
                  <a:lnTo>
                    <a:pt x="709" y="20"/>
                  </a:lnTo>
                  <a:lnTo>
                    <a:pt x="725" y="21"/>
                  </a:lnTo>
                  <a:lnTo>
                    <a:pt x="740" y="23"/>
                  </a:lnTo>
                  <a:lnTo>
                    <a:pt x="756" y="24"/>
                  </a:lnTo>
                  <a:lnTo>
                    <a:pt x="772" y="24"/>
                  </a:lnTo>
                  <a:lnTo>
                    <a:pt x="787" y="24"/>
                  </a:lnTo>
                  <a:lnTo>
                    <a:pt x="803" y="23"/>
                  </a:lnTo>
                  <a:lnTo>
                    <a:pt x="819" y="21"/>
                  </a:lnTo>
                  <a:lnTo>
                    <a:pt x="836" y="17"/>
                  </a:lnTo>
                  <a:lnTo>
                    <a:pt x="827" y="344"/>
                  </a:lnTo>
                  <a:lnTo>
                    <a:pt x="800" y="341"/>
                  </a:lnTo>
                  <a:lnTo>
                    <a:pt x="773" y="339"/>
                  </a:lnTo>
                  <a:lnTo>
                    <a:pt x="747" y="338"/>
                  </a:lnTo>
                  <a:lnTo>
                    <a:pt x="721" y="338"/>
                  </a:lnTo>
                  <a:lnTo>
                    <a:pt x="695" y="338"/>
                  </a:lnTo>
                  <a:lnTo>
                    <a:pt x="669" y="338"/>
                  </a:lnTo>
                  <a:lnTo>
                    <a:pt x="643" y="339"/>
                  </a:lnTo>
                  <a:lnTo>
                    <a:pt x="617" y="339"/>
                  </a:lnTo>
                  <a:lnTo>
                    <a:pt x="592" y="341"/>
                  </a:lnTo>
                  <a:lnTo>
                    <a:pt x="566" y="342"/>
                  </a:lnTo>
                  <a:lnTo>
                    <a:pt x="540" y="344"/>
                  </a:lnTo>
                  <a:lnTo>
                    <a:pt x="514" y="347"/>
                  </a:lnTo>
                  <a:lnTo>
                    <a:pt x="488" y="348"/>
                  </a:lnTo>
                  <a:lnTo>
                    <a:pt x="463" y="349"/>
                  </a:lnTo>
                  <a:lnTo>
                    <a:pt x="437" y="352"/>
                  </a:lnTo>
                  <a:lnTo>
                    <a:pt x="412" y="354"/>
                  </a:lnTo>
                  <a:lnTo>
                    <a:pt x="386" y="356"/>
                  </a:lnTo>
                  <a:lnTo>
                    <a:pt x="361" y="358"/>
                  </a:lnTo>
                  <a:lnTo>
                    <a:pt x="336" y="359"/>
                  </a:lnTo>
                  <a:lnTo>
                    <a:pt x="310" y="361"/>
                  </a:lnTo>
                  <a:lnTo>
                    <a:pt x="285" y="362"/>
                  </a:lnTo>
                  <a:lnTo>
                    <a:pt x="259" y="364"/>
                  </a:lnTo>
                  <a:lnTo>
                    <a:pt x="233" y="364"/>
                  </a:lnTo>
                  <a:lnTo>
                    <a:pt x="207" y="365"/>
                  </a:lnTo>
                  <a:lnTo>
                    <a:pt x="181" y="365"/>
                  </a:lnTo>
                  <a:lnTo>
                    <a:pt x="156" y="364"/>
                  </a:lnTo>
                  <a:lnTo>
                    <a:pt x="130" y="364"/>
                  </a:lnTo>
                  <a:lnTo>
                    <a:pt x="104" y="362"/>
                  </a:lnTo>
                  <a:lnTo>
                    <a:pt x="78" y="359"/>
                  </a:lnTo>
                  <a:lnTo>
                    <a:pt x="52" y="356"/>
                  </a:lnTo>
                  <a:lnTo>
                    <a:pt x="26" y="354"/>
                  </a:lnTo>
                  <a:lnTo>
                    <a:pt x="0" y="349"/>
                  </a:lnTo>
                  <a:lnTo>
                    <a:pt x="1" y="328"/>
                  </a:lnTo>
                  <a:lnTo>
                    <a:pt x="2" y="308"/>
                  </a:lnTo>
                  <a:lnTo>
                    <a:pt x="2" y="288"/>
                  </a:lnTo>
                  <a:lnTo>
                    <a:pt x="2" y="267"/>
                  </a:lnTo>
                  <a:lnTo>
                    <a:pt x="2" y="247"/>
                  </a:lnTo>
                  <a:lnTo>
                    <a:pt x="2" y="227"/>
                  </a:lnTo>
                  <a:lnTo>
                    <a:pt x="2" y="207"/>
                  </a:lnTo>
                  <a:lnTo>
                    <a:pt x="2" y="188"/>
                  </a:lnTo>
                  <a:lnTo>
                    <a:pt x="1" y="168"/>
                  </a:lnTo>
                  <a:lnTo>
                    <a:pt x="1" y="148"/>
                  </a:lnTo>
                  <a:lnTo>
                    <a:pt x="1" y="128"/>
                  </a:lnTo>
                  <a:lnTo>
                    <a:pt x="1" y="108"/>
                  </a:lnTo>
                  <a:lnTo>
                    <a:pt x="1" y="88"/>
                  </a:lnTo>
                  <a:lnTo>
                    <a:pt x="1" y="68"/>
                  </a:lnTo>
                  <a:lnTo>
                    <a:pt x="2" y="48"/>
                  </a:lnTo>
                  <a:lnTo>
                    <a:pt x="3" y="28"/>
                  </a:lnTo>
                  <a:lnTo>
                    <a:pt x="17" y="23"/>
                  </a:lnTo>
                  <a:lnTo>
                    <a:pt x="31" y="19"/>
                  </a:lnTo>
                  <a:lnTo>
                    <a:pt x="46" y="14"/>
                  </a:lnTo>
                  <a:lnTo>
                    <a:pt x="61" y="10"/>
                  </a:lnTo>
                  <a:lnTo>
                    <a:pt x="76" y="7"/>
                  </a:lnTo>
                  <a:lnTo>
                    <a:pt x="92" y="4"/>
                  </a:lnTo>
                  <a:lnTo>
                    <a:pt x="107" y="3"/>
                  </a:lnTo>
                  <a:lnTo>
                    <a:pt x="123" y="1"/>
                  </a:lnTo>
                  <a:lnTo>
                    <a:pt x="138" y="0"/>
                  </a:lnTo>
                  <a:lnTo>
                    <a:pt x="154" y="0"/>
                  </a:lnTo>
                  <a:lnTo>
                    <a:pt x="169" y="0"/>
                  </a:lnTo>
                  <a:lnTo>
                    <a:pt x="185" y="0"/>
                  </a:lnTo>
                  <a:lnTo>
                    <a:pt x="200" y="0"/>
                  </a:lnTo>
                  <a:lnTo>
                    <a:pt x="215" y="0"/>
                  </a:lnTo>
                  <a:lnTo>
                    <a:pt x="230" y="1"/>
                  </a:lnTo>
                  <a:lnTo>
                    <a:pt x="245" y="3"/>
                  </a:lnTo>
                  <a:lnTo>
                    <a:pt x="261" y="50"/>
                  </a:lnTo>
                  <a:close/>
                </a:path>
              </a:pathLst>
            </a:custGeom>
            <a:solidFill>
              <a:srgbClr val="FFFFFF"/>
            </a:solidFill>
            <a:ln w="9525">
              <a:noFill/>
              <a:round/>
              <a:headEnd/>
              <a:tailEnd/>
            </a:ln>
          </p:spPr>
          <p:txBody>
            <a:bodyPr/>
            <a:lstStyle/>
            <a:p>
              <a:endParaRPr lang="cs-CZ"/>
            </a:p>
          </p:txBody>
        </p:sp>
        <p:sp>
          <p:nvSpPr>
            <p:cNvPr id="171" name="Freeform 175"/>
            <p:cNvSpPr>
              <a:spLocks/>
            </p:cNvSpPr>
            <p:nvPr/>
          </p:nvSpPr>
          <p:spPr bwMode="auto">
            <a:xfrm>
              <a:off x="4071" y="2571"/>
              <a:ext cx="74" cy="318"/>
            </a:xfrm>
            <a:custGeom>
              <a:avLst/>
              <a:gdLst/>
              <a:ahLst/>
              <a:cxnLst>
                <a:cxn ang="0">
                  <a:pos x="74" y="310"/>
                </a:cxn>
                <a:cxn ang="0">
                  <a:pos x="65" y="311"/>
                </a:cxn>
                <a:cxn ang="0">
                  <a:pos x="55" y="312"/>
                </a:cxn>
                <a:cxn ang="0">
                  <a:pos x="46" y="315"/>
                </a:cxn>
                <a:cxn ang="0">
                  <a:pos x="37" y="317"/>
                </a:cxn>
                <a:cxn ang="0">
                  <a:pos x="28" y="318"/>
                </a:cxn>
                <a:cxn ang="0">
                  <a:pos x="19" y="318"/>
                </a:cxn>
                <a:cxn ang="0">
                  <a:pos x="9" y="315"/>
                </a:cxn>
                <a:cxn ang="0">
                  <a:pos x="0" y="311"/>
                </a:cxn>
                <a:cxn ang="0">
                  <a:pos x="5" y="0"/>
                </a:cxn>
                <a:cxn ang="0">
                  <a:pos x="10" y="18"/>
                </a:cxn>
                <a:cxn ang="0">
                  <a:pos x="15" y="38"/>
                </a:cxn>
                <a:cxn ang="0">
                  <a:pos x="21" y="57"/>
                </a:cxn>
                <a:cxn ang="0">
                  <a:pos x="26" y="75"/>
                </a:cxn>
                <a:cxn ang="0">
                  <a:pos x="32" y="94"/>
                </a:cxn>
                <a:cxn ang="0">
                  <a:pos x="37" y="112"/>
                </a:cxn>
                <a:cxn ang="0">
                  <a:pos x="42" y="132"/>
                </a:cxn>
                <a:cxn ang="0">
                  <a:pos x="47" y="151"/>
                </a:cxn>
                <a:cxn ang="0">
                  <a:pos x="52" y="169"/>
                </a:cxn>
                <a:cxn ang="0">
                  <a:pos x="57" y="189"/>
                </a:cxn>
                <a:cxn ang="0">
                  <a:pos x="61" y="209"/>
                </a:cxn>
                <a:cxn ang="0">
                  <a:pos x="65" y="229"/>
                </a:cxn>
                <a:cxn ang="0">
                  <a:pos x="68" y="248"/>
                </a:cxn>
                <a:cxn ang="0">
                  <a:pos x="71" y="268"/>
                </a:cxn>
                <a:cxn ang="0">
                  <a:pos x="73" y="288"/>
                </a:cxn>
                <a:cxn ang="0">
                  <a:pos x="74" y="310"/>
                </a:cxn>
              </a:cxnLst>
              <a:rect l="0" t="0" r="r" b="b"/>
              <a:pathLst>
                <a:path w="74" h="318">
                  <a:moveTo>
                    <a:pt x="74" y="310"/>
                  </a:moveTo>
                  <a:lnTo>
                    <a:pt x="65" y="311"/>
                  </a:lnTo>
                  <a:lnTo>
                    <a:pt x="55" y="312"/>
                  </a:lnTo>
                  <a:lnTo>
                    <a:pt x="46" y="315"/>
                  </a:lnTo>
                  <a:lnTo>
                    <a:pt x="37" y="317"/>
                  </a:lnTo>
                  <a:lnTo>
                    <a:pt x="28" y="318"/>
                  </a:lnTo>
                  <a:lnTo>
                    <a:pt x="19" y="318"/>
                  </a:lnTo>
                  <a:lnTo>
                    <a:pt x="9" y="315"/>
                  </a:lnTo>
                  <a:lnTo>
                    <a:pt x="0" y="311"/>
                  </a:lnTo>
                  <a:lnTo>
                    <a:pt x="5" y="0"/>
                  </a:lnTo>
                  <a:lnTo>
                    <a:pt x="10" y="18"/>
                  </a:lnTo>
                  <a:lnTo>
                    <a:pt x="15" y="38"/>
                  </a:lnTo>
                  <a:lnTo>
                    <a:pt x="21" y="57"/>
                  </a:lnTo>
                  <a:lnTo>
                    <a:pt x="26" y="75"/>
                  </a:lnTo>
                  <a:lnTo>
                    <a:pt x="32" y="94"/>
                  </a:lnTo>
                  <a:lnTo>
                    <a:pt x="37" y="112"/>
                  </a:lnTo>
                  <a:lnTo>
                    <a:pt x="42" y="132"/>
                  </a:lnTo>
                  <a:lnTo>
                    <a:pt x="47" y="151"/>
                  </a:lnTo>
                  <a:lnTo>
                    <a:pt x="52" y="169"/>
                  </a:lnTo>
                  <a:lnTo>
                    <a:pt x="57" y="189"/>
                  </a:lnTo>
                  <a:lnTo>
                    <a:pt x="61" y="209"/>
                  </a:lnTo>
                  <a:lnTo>
                    <a:pt x="65" y="229"/>
                  </a:lnTo>
                  <a:lnTo>
                    <a:pt x="68" y="248"/>
                  </a:lnTo>
                  <a:lnTo>
                    <a:pt x="71" y="268"/>
                  </a:lnTo>
                  <a:lnTo>
                    <a:pt x="73" y="288"/>
                  </a:lnTo>
                  <a:lnTo>
                    <a:pt x="74" y="310"/>
                  </a:lnTo>
                  <a:close/>
                </a:path>
              </a:pathLst>
            </a:custGeom>
            <a:solidFill>
              <a:srgbClr val="FFFFFF"/>
            </a:solidFill>
            <a:ln w="9525">
              <a:noFill/>
              <a:round/>
              <a:headEnd/>
              <a:tailEnd/>
            </a:ln>
          </p:spPr>
          <p:txBody>
            <a:bodyPr/>
            <a:lstStyle/>
            <a:p>
              <a:endParaRPr lang="cs-CZ"/>
            </a:p>
          </p:txBody>
        </p:sp>
        <p:sp>
          <p:nvSpPr>
            <p:cNvPr id="172" name="Freeform 176"/>
            <p:cNvSpPr>
              <a:spLocks/>
            </p:cNvSpPr>
            <p:nvPr/>
          </p:nvSpPr>
          <p:spPr bwMode="auto">
            <a:xfrm>
              <a:off x="3087" y="2562"/>
              <a:ext cx="65" cy="76"/>
            </a:xfrm>
            <a:custGeom>
              <a:avLst/>
              <a:gdLst/>
              <a:ahLst/>
              <a:cxnLst>
                <a:cxn ang="0">
                  <a:pos x="41" y="71"/>
                </a:cxn>
                <a:cxn ang="0">
                  <a:pos x="36" y="70"/>
                </a:cxn>
                <a:cxn ang="0">
                  <a:pos x="31" y="71"/>
                </a:cxn>
                <a:cxn ang="0">
                  <a:pos x="26" y="71"/>
                </a:cxn>
                <a:cxn ang="0">
                  <a:pos x="21" y="73"/>
                </a:cxn>
                <a:cxn ang="0">
                  <a:pos x="16" y="74"/>
                </a:cxn>
                <a:cxn ang="0">
                  <a:pos x="11" y="76"/>
                </a:cxn>
                <a:cxn ang="0">
                  <a:pos x="6" y="76"/>
                </a:cxn>
                <a:cxn ang="0">
                  <a:pos x="1" y="74"/>
                </a:cxn>
                <a:cxn ang="0">
                  <a:pos x="0" y="63"/>
                </a:cxn>
                <a:cxn ang="0">
                  <a:pos x="2" y="52"/>
                </a:cxn>
                <a:cxn ang="0">
                  <a:pos x="6" y="43"/>
                </a:cxn>
                <a:cxn ang="0">
                  <a:pos x="12" y="35"/>
                </a:cxn>
                <a:cxn ang="0">
                  <a:pos x="18" y="27"/>
                </a:cxn>
                <a:cxn ang="0">
                  <a:pos x="25" y="20"/>
                </a:cxn>
                <a:cxn ang="0">
                  <a:pos x="32" y="15"/>
                </a:cxn>
                <a:cxn ang="0">
                  <a:pos x="38" y="10"/>
                </a:cxn>
                <a:cxn ang="0">
                  <a:pos x="59" y="0"/>
                </a:cxn>
                <a:cxn ang="0">
                  <a:pos x="62" y="13"/>
                </a:cxn>
                <a:cxn ang="0">
                  <a:pos x="64" y="25"/>
                </a:cxn>
                <a:cxn ang="0">
                  <a:pos x="65" y="36"/>
                </a:cxn>
                <a:cxn ang="0">
                  <a:pos x="65" y="46"/>
                </a:cxn>
                <a:cxn ang="0">
                  <a:pos x="62" y="54"/>
                </a:cxn>
                <a:cxn ang="0">
                  <a:pos x="58" y="63"/>
                </a:cxn>
                <a:cxn ang="0">
                  <a:pos x="51" y="69"/>
                </a:cxn>
                <a:cxn ang="0">
                  <a:pos x="41" y="71"/>
                </a:cxn>
              </a:cxnLst>
              <a:rect l="0" t="0" r="r" b="b"/>
              <a:pathLst>
                <a:path w="65" h="76">
                  <a:moveTo>
                    <a:pt x="41" y="71"/>
                  </a:moveTo>
                  <a:lnTo>
                    <a:pt x="36" y="70"/>
                  </a:lnTo>
                  <a:lnTo>
                    <a:pt x="31" y="71"/>
                  </a:lnTo>
                  <a:lnTo>
                    <a:pt x="26" y="71"/>
                  </a:lnTo>
                  <a:lnTo>
                    <a:pt x="21" y="73"/>
                  </a:lnTo>
                  <a:lnTo>
                    <a:pt x="16" y="74"/>
                  </a:lnTo>
                  <a:lnTo>
                    <a:pt x="11" y="76"/>
                  </a:lnTo>
                  <a:lnTo>
                    <a:pt x="6" y="76"/>
                  </a:lnTo>
                  <a:lnTo>
                    <a:pt x="1" y="74"/>
                  </a:lnTo>
                  <a:lnTo>
                    <a:pt x="0" y="63"/>
                  </a:lnTo>
                  <a:lnTo>
                    <a:pt x="2" y="52"/>
                  </a:lnTo>
                  <a:lnTo>
                    <a:pt x="6" y="43"/>
                  </a:lnTo>
                  <a:lnTo>
                    <a:pt x="12" y="35"/>
                  </a:lnTo>
                  <a:lnTo>
                    <a:pt x="18" y="27"/>
                  </a:lnTo>
                  <a:lnTo>
                    <a:pt x="25" y="20"/>
                  </a:lnTo>
                  <a:lnTo>
                    <a:pt x="32" y="15"/>
                  </a:lnTo>
                  <a:lnTo>
                    <a:pt x="38" y="10"/>
                  </a:lnTo>
                  <a:lnTo>
                    <a:pt x="59" y="0"/>
                  </a:lnTo>
                  <a:lnTo>
                    <a:pt x="62" y="13"/>
                  </a:lnTo>
                  <a:lnTo>
                    <a:pt x="64" y="25"/>
                  </a:lnTo>
                  <a:lnTo>
                    <a:pt x="65" y="36"/>
                  </a:lnTo>
                  <a:lnTo>
                    <a:pt x="65" y="46"/>
                  </a:lnTo>
                  <a:lnTo>
                    <a:pt x="62" y="54"/>
                  </a:lnTo>
                  <a:lnTo>
                    <a:pt x="58" y="63"/>
                  </a:lnTo>
                  <a:lnTo>
                    <a:pt x="51" y="69"/>
                  </a:lnTo>
                  <a:lnTo>
                    <a:pt x="41" y="71"/>
                  </a:lnTo>
                  <a:close/>
                </a:path>
              </a:pathLst>
            </a:custGeom>
            <a:solidFill>
              <a:srgbClr val="FFFFFF"/>
            </a:solidFill>
            <a:ln w="9525">
              <a:noFill/>
              <a:round/>
              <a:headEnd/>
              <a:tailEnd/>
            </a:ln>
          </p:spPr>
          <p:txBody>
            <a:bodyPr/>
            <a:lstStyle/>
            <a:p>
              <a:endParaRPr lang="cs-CZ"/>
            </a:p>
          </p:txBody>
        </p:sp>
        <p:sp>
          <p:nvSpPr>
            <p:cNvPr id="173" name="Freeform 177"/>
            <p:cNvSpPr>
              <a:spLocks/>
            </p:cNvSpPr>
            <p:nvPr/>
          </p:nvSpPr>
          <p:spPr bwMode="auto">
            <a:xfrm>
              <a:off x="2554" y="2582"/>
              <a:ext cx="291" cy="330"/>
            </a:xfrm>
            <a:custGeom>
              <a:avLst/>
              <a:gdLst/>
              <a:ahLst/>
              <a:cxnLst>
                <a:cxn ang="0">
                  <a:pos x="291" y="122"/>
                </a:cxn>
                <a:cxn ang="0">
                  <a:pos x="270" y="110"/>
                </a:cxn>
                <a:cxn ang="0">
                  <a:pos x="246" y="94"/>
                </a:cxn>
                <a:cxn ang="0">
                  <a:pos x="220" y="78"/>
                </a:cxn>
                <a:cxn ang="0">
                  <a:pos x="192" y="64"/>
                </a:cxn>
                <a:cxn ang="0">
                  <a:pos x="163" y="57"/>
                </a:cxn>
                <a:cxn ang="0">
                  <a:pos x="135" y="57"/>
                </a:cxn>
                <a:cxn ang="0">
                  <a:pos x="107" y="70"/>
                </a:cxn>
                <a:cxn ang="0">
                  <a:pos x="82" y="95"/>
                </a:cxn>
                <a:cxn ang="0">
                  <a:pos x="66" y="142"/>
                </a:cxn>
                <a:cxn ang="0">
                  <a:pos x="54" y="192"/>
                </a:cxn>
                <a:cxn ang="0">
                  <a:pos x="42" y="242"/>
                </a:cxn>
                <a:cxn ang="0">
                  <a:pos x="30" y="293"/>
                </a:cxn>
                <a:cxn ang="0">
                  <a:pos x="59" y="256"/>
                </a:cxn>
                <a:cxn ang="0">
                  <a:pos x="77" y="206"/>
                </a:cxn>
                <a:cxn ang="0">
                  <a:pos x="93" y="154"/>
                </a:cxn>
                <a:cxn ang="0">
                  <a:pos x="118" y="111"/>
                </a:cxn>
                <a:cxn ang="0">
                  <a:pos x="98" y="159"/>
                </a:cxn>
                <a:cxn ang="0">
                  <a:pos x="80" y="211"/>
                </a:cxn>
                <a:cxn ang="0">
                  <a:pos x="71" y="264"/>
                </a:cxn>
                <a:cxn ang="0">
                  <a:pos x="78" y="323"/>
                </a:cxn>
                <a:cxn ang="0">
                  <a:pos x="65" y="328"/>
                </a:cxn>
                <a:cxn ang="0">
                  <a:pos x="52" y="330"/>
                </a:cxn>
                <a:cxn ang="0">
                  <a:pos x="38" y="326"/>
                </a:cxn>
                <a:cxn ang="0">
                  <a:pos x="27" y="313"/>
                </a:cxn>
                <a:cxn ang="0">
                  <a:pos x="4" y="263"/>
                </a:cxn>
                <a:cxn ang="0">
                  <a:pos x="0" y="208"/>
                </a:cxn>
                <a:cxn ang="0">
                  <a:pos x="5" y="151"/>
                </a:cxn>
                <a:cxn ang="0">
                  <a:pos x="14" y="94"/>
                </a:cxn>
                <a:cxn ang="0">
                  <a:pos x="33" y="76"/>
                </a:cxn>
                <a:cxn ang="0">
                  <a:pos x="54" y="56"/>
                </a:cxn>
                <a:cxn ang="0">
                  <a:pos x="74" y="39"/>
                </a:cxn>
                <a:cxn ang="0">
                  <a:pos x="95" y="23"/>
                </a:cxn>
                <a:cxn ang="0">
                  <a:pos x="116" y="12"/>
                </a:cxn>
                <a:cxn ang="0">
                  <a:pos x="138" y="3"/>
                </a:cxn>
                <a:cxn ang="0">
                  <a:pos x="160" y="0"/>
                </a:cxn>
                <a:cxn ang="0">
                  <a:pos x="183" y="5"/>
                </a:cxn>
                <a:cxn ang="0">
                  <a:pos x="212" y="17"/>
                </a:cxn>
                <a:cxn ang="0">
                  <a:pos x="243" y="26"/>
                </a:cxn>
                <a:cxn ang="0">
                  <a:pos x="269" y="42"/>
                </a:cxn>
                <a:cxn ang="0">
                  <a:pos x="282" y="78"/>
                </a:cxn>
              </a:cxnLst>
              <a:rect l="0" t="0" r="r" b="b"/>
              <a:pathLst>
                <a:path w="291" h="330">
                  <a:moveTo>
                    <a:pt x="282" y="78"/>
                  </a:moveTo>
                  <a:lnTo>
                    <a:pt x="291" y="122"/>
                  </a:lnTo>
                  <a:lnTo>
                    <a:pt x="281" y="117"/>
                  </a:lnTo>
                  <a:lnTo>
                    <a:pt x="270" y="110"/>
                  </a:lnTo>
                  <a:lnTo>
                    <a:pt x="259" y="103"/>
                  </a:lnTo>
                  <a:lnTo>
                    <a:pt x="246" y="94"/>
                  </a:lnTo>
                  <a:lnTo>
                    <a:pt x="233" y="86"/>
                  </a:lnTo>
                  <a:lnTo>
                    <a:pt x="220" y="78"/>
                  </a:lnTo>
                  <a:lnTo>
                    <a:pt x="206" y="71"/>
                  </a:lnTo>
                  <a:lnTo>
                    <a:pt x="192" y="64"/>
                  </a:lnTo>
                  <a:lnTo>
                    <a:pt x="177" y="60"/>
                  </a:lnTo>
                  <a:lnTo>
                    <a:pt x="163" y="57"/>
                  </a:lnTo>
                  <a:lnTo>
                    <a:pt x="149" y="56"/>
                  </a:lnTo>
                  <a:lnTo>
                    <a:pt x="135" y="57"/>
                  </a:lnTo>
                  <a:lnTo>
                    <a:pt x="121" y="61"/>
                  </a:lnTo>
                  <a:lnTo>
                    <a:pt x="107" y="70"/>
                  </a:lnTo>
                  <a:lnTo>
                    <a:pt x="94" y="80"/>
                  </a:lnTo>
                  <a:lnTo>
                    <a:pt x="82" y="95"/>
                  </a:lnTo>
                  <a:lnTo>
                    <a:pt x="73" y="118"/>
                  </a:lnTo>
                  <a:lnTo>
                    <a:pt x="66" y="142"/>
                  </a:lnTo>
                  <a:lnTo>
                    <a:pt x="59" y="166"/>
                  </a:lnTo>
                  <a:lnTo>
                    <a:pt x="54" y="192"/>
                  </a:lnTo>
                  <a:lnTo>
                    <a:pt x="47" y="218"/>
                  </a:lnTo>
                  <a:lnTo>
                    <a:pt x="42" y="242"/>
                  </a:lnTo>
                  <a:lnTo>
                    <a:pt x="36" y="267"/>
                  </a:lnTo>
                  <a:lnTo>
                    <a:pt x="30" y="293"/>
                  </a:lnTo>
                  <a:lnTo>
                    <a:pt x="46" y="277"/>
                  </a:lnTo>
                  <a:lnTo>
                    <a:pt x="59" y="256"/>
                  </a:lnTo>
                  <a:lnTo>
                    <a:pt x="69" y="232"/>
                  </a:lnTo>
                  <a:lnTo>
                    <a:pt x="77" y="206"/>
                  </a:lnTo>
                  <a:lnTo>
                    <a:pt x="84" y="179"/>
                  </a:lnTo>
                  <a:lnTo>
                    <a:pt x="93" y="154"/>
                  </a:lnTo>
                  <a:lnTo>
                    <a:pt x="104" y="130"/>
                  </a:lnTo>
                  <a:lnTo>
                    <a:pt x="118" y="111"/>
                  </a:lnTo>
                  <a:lnTo>
                    <a:pt x="108" y="135"/>
                  </a:lnTo>
                  <a:lnTo>
                    <a:pt x="98" y="159"/>
                  </a:lnTo>
                  <a:lnTo>
                    <a:pt x="88" y="185"/>
                  </a:lnTo>
                  <a:lnTo>
                    <a:pt x="80" y="211"/>
                  </a:lnTo>
                  <a:lnTo>
                    <a:pt x="74" y="237"/>
                  </a:lnTo>
                  <a:lnTo>
                    <a:pt x="71" y="264"/>
                  </a:lnTo>
                  <a:lnTo>
                    <a:pt x="72" y="293"/>
                  </a:lnTo>
                  <a:lnTo>
                    <a:pt x="78" y="323"/>
                  </a:lnTo>
                  <a:lnTo>
                    <a:pt x="71" y="326"/>
                  </a:lnTo>
                  <a:lnTo>
                    <a:pt x="65" y="328"/>
                  </a:lnTo>
                  <a:lnTo>
                    <a:pt x="58" y="330"/>
                  </a:lnTo>
                  <a:lnTo>
                    <a:pt x="52" y="330"/>
                  </a:lnTo>
                  <a:lnTo>
                    <a:pt x="44" y="328"/>
                  </a:lnTo>
                  <a:lnTo>
                    <a:pt x="38" y="326"/>
                  </a:lnTo>
                  <a:lnTo>
                    <a:pt x="32" y="320"/>
                  </a:lnTo>
                  <a:lnTo>
                    <a:pt x="27" y="313"/>
                  </a:lnTo>
                  <a:lnTo>
                    <a:pt x="13" y="289"/>
                  </a:lnTo>
                  <a:lnTo>
                    <a:pt x="4" y="263"/>
                  </a:lnTo>
                  <a:lnTo>
                    <a:pt x="0" y="236"/>
                  </a:lnTo>
                  <a:lnTo>
                    <a:pt x="0" y="208"/>
                  </a:lnTo>
                  <a:lnTo>
                    <a:pt x="1" y="179"/>
                  </a:lnTo>
                  <a:lnTo>
                    <a:pt x="5" y="151"/>
                  </a:lnTo>
                  <a:lnTo>
                    <a:pt x="10" y="122"/>
                  </a:lnTo>
                  <a:lnTo>
                    <a:pt x="14" y="94"/>
                  </a:lnTo>
                  <a:lnTo>
                    <a:pt x="24" y="84"/>
                  </a:lnTo>
                  <a:lnTo>
                    <a:pt x="33" y="76"/>
                  </a:lnTo>
                  <a:lnTo>
                    <a:pt x="43" y="66"/>
                  </a:lnTo>
                  <a:lnTo>
                    <a:pt x="54" y="56"/>
                  </a:lnTo>
                  <a:lnTo>
                    <a:pt x="64" y="47"/>
                  </a:lnTo>
                  <a:lnTo>
                    <a:pt x="74" y="39"/>
                  </a:lnTo>
                  <a:lnTo>
                    <a:pt x="84" y="30"/>
                  </a:lnTo>
                  <a:lnTo>
                    <a:pt x="95" y="23"/>
                  </a:lnTo>
                  <a:lnTo>
                    <a:pt x="105" y="17"/>
                  </a:lnTo>
                  <a:lnTo>
                    <a:pt x="116" y="12"/>
                  </a:lnTo>
                  <a:lnTo>
                    <a:pt x="127" y="6"/>
                  </a:lnTo>
                  <a:lnTo>
                    <a:pt x="138" y="3"/>
                  </a:lnTo>
                  <a:lnTo>
                    <a:pt x="149" y="2"/>
                  </a:lnTo>
                  <a:lnTo>
                    <a:pt x="160" y="0"/>
                  </a:lnTo>
                  <a:lnTo>
                    <a:pt x="171" y="2"/>
                  </a:lnTo>
                  <a:lnTo>
                    <a:pt x="183" y="5"/>
                  </a:lnTo>
                  <a:lnTo>
                    <a:pt x="197" y="13"/>
                  </a:lnTo>
                  <a:lnTo>
                    <a:pt x="212" y="17"/>
                  </a:lnTo>
                  <a:lnTo>
                    <a:pt x="228" y="22"/>
                  </a:lnTo>
                  <a:lnTo>
                    <a:pt x="243" y="26"/>
                  </a:lnTo>
                  <a:lnTo>
                    <a:pt x="258" y="32"/>
                  </a:lnTo>
                  <a:lnTo>
                    <a:pt x="269" y="42"/>
                  </a:lnTo>
                  <a:lnTo>
                    <a:pt x="278" y="57"/>
                  </a:lnTo>
                  <a:lnTo>
                    <a:pt x="282" y="78"/>
                  </a:lnTo>
                  <a:close/>
                </a:path>
              </a:pathLst>
            </a:custGeom>
            <a:solidFill>
              <a:srgbClr val="FFFFFF"/>
            </a:solidFill>
            <a:ln w="9525">
              <a:noFill/>
              <a:round/>
              <a:headEnd/>
              <a:tailEnd/>
            </a:ln>
          </p:spPr>
          <p:txBody>
            <a:bodyPr/>
            <a:lstStyle/>
            <a:p>
              <a:endParaRPr lang="cs-CZ"/>
            </a:p>
          </p:txBody>
        </p:sp>
        <p:sp>
          <p:nvSpPr>
            <p:cNvPr id="174" name="Freeform 178"/>
            <p:cNvSpPr>
              <a:spLocks/>
            </p:cNvSpPr>
            <p:nvPr/>
          </p:nvSpPr>
          <p:spPr bwMode="auto">
            <a:xfrm>
              <a:off x="1316" y="2588"/>
              <a:ext cx="804" cy="338"/>
            </a:xfrm>
            <a:custGeom>
              <a:avLst/>
              <a:gdLst/>
              <a:ahLst/>
              <a:cxnLst>
                <a:cxn ang="0">
                  <a:pos x="780" y="337"/>
                </a:cxn>
                <a:cxn ang="0">
                  <a:pos x="732" y="334"/>
                </a:cxn>
                <a:cxn ang="0">
                  <a:pos x="682" y="331"/>
                </a:cxn>
                <a:cxn ang="0">
                  <a:pos x="633" y="328"/>
                </a:cxn>
                <a:cxn ang="0">
                  <a:pos x="584" y="325"/>
                </a:cxn>
                <a:cxn ang="0">
                  <a:pos x="535" y="324"/>
                </a:cxn>
                <a:cxn ang="0">
                  <a:pos x="485" y="322"/>
                </a:cxn>
                <a:cxn ang="0">
                  <a:pos x="435" y="321"/>
                </a:cxn>
                <a:cxn ang="0">
                  <a:pos x="385" y="321"/>
                </a:cxn>
                <a:cxn ang="0">
                  <a:pos x="335" y="320"/>
                </a:cxn>
                <a:cxn ang="0">
                  <a:pos x="285" y="320"/>
                </a:cxn>
                <a:cxn ang="0">
                  <a:pos x="235" y="320"/>
                </a:cxn>
                <a:cxn ang="0">
                  <a:pos x="185" y="321"/>
                </a:cxn>
                <a:cxn ang="0">
                  <a:pos x="134" y="321"/>
                </a:cxn>
                <a:cxn ang="0">
                  <a:pos x="84" y="322"/>
                </a:cxn>
                <a:cxn ang="0">
                  <a:pos x="35" y="324"/>
                </a:cxn>
                <a:cxn ang="0">
                  <a:pos x="8" y="307"/>
                </a:cxn>
                <a:cxn ang="0">
                  <a:pos x="4" y="270"/>
                </a:cxn>
                <a:cxn ang="0">
                  <a:pos x="2" y="233"/>
                </a:cxn>
                <a:cxn ang="0">
                  <a:pos x="0" y="195"/>
                </a:cxn>
                <a:cxn ang="0">
                  <a:pos x="0" y="156"/>
                </a:cxn>
                <a:cxn ang="0">
                  <a:pos x="1" y="118"/>
                </a:cxn>
                <a:cxn ang="0">
                  <a:pos x="2" y="81"/>
                </a:cxn>
                <a:cxn ang="0">
                  <a:pos x="4" y="44"/>
                </a:cxn>
                <a:cxn ang="0">
                  <a:pos x="18" y="27"/>
                </a:cxn>
                <a:cxn ang="0">
                  <a:pos x="43" y="26"/>
                </a:cxn>
                <a:cxn ang="0">
                  <a:pos x="67" y="26"/>
                </a:cxn>
                <a:cxn ang="0">
                  <a:pos x="92" y="23"/>
                </a:cxn>
                <a:cxn ang="0">
                  <a:pos x="117" y="20"/>
                </a:cxn>
                <a:cxn ang="0">
                  <a:pos x="143" y="17"/>
                </a:cxn>
                <a:cxn ang="0">
                  <a:pos x="167" y="11"/>
                </a:cxn>
                <a:cxn ang="0">
                  <a:pos x="191" y="4"/>
                </a:cxn>
                <a:cxn ang="0">
                  <a:pos x="207" y="18"/>
                </a:cxn>
                <a:cxn ang="0">
                  <a:pos x="218" y="54"/>
                </a:cxn>
                <a:cxn ang="0">
                  <a:pos x="233" y="87"/>
                </a:cxn>
                <a:cxn ang="0">
                  <a:pos x="253" y="114"/>
                </a:cxn>
                <a:cxn ang="0">
                  <a:pos x="280" y="131"/>
                </a:cxn>
                <a:cxn ang="0">
                  <a:pos x="312" y="139"/>
                </a:cxn>
                <a:cxn ang="0">
                  <a:pos x="345" y="143"/>
                </a:cxn>
                <a:cxn ang="0">
                  <a:pos x="377" y="141"/>
                </a:cxn>
                <a:cxn ang="0">
                  <a:pos x="408" y="134"/>
                </a:cxn>
                <a:cxn ang="0">
                  <a:pos x="439" y="119"/>
                </a:cxn>
                <a:cxn ang="0">
                  <a:pos x="466" y="97"/>
                </a:cxn>
                <a:cxn ang="0">
                  <a:pos x="490" y="67"/>
                </a:cxn>
                <a:cxn ang="0">
                  <a:pos x="503" y="26"/>
                </a:cxn>
                <a:cxn ang="0">
                  <a:pos x="520" y="4"/>
                </a:cxn>
                <a:cxn ang="0">
                  <a:pos x="547" y="1"/>
                </a:cxn>
                <a:cxn ang="0">
                  <a:pos x="575" y="3"/>
                </a:cxn>
                <a:cxn ang="0">
                  <a:pos x="793" y="10"/>
                </a:cxn>
              </a:cxnLst>
              <a:rect l="0" t="0" r="r" b="b"/>
              <a:pathLst>
                <a:path w="804" h="338">
                  <a:moveTo>
                    <a:pt x="804" y="338"/>
                  </a:moveTo>
                  <a:lnTo>
                    <a:pt x="780" y="337"/>
                  </a:lnTo>
                  <a:lnTo>
                    <a:pt x="756" y="335"/>
                  </a:lnTo>
                  <a:lnTo>
                    <a:pt x="732" y="334"/>
                  </a:lnTo>
                  <a:lnTo>
                    <a:pt x="706" y="332"/>
                  </a:lnTo>
                  <a:lnTo>
                    <a:pt x="682" y="331"/>
                  </a:lnTo>
                  <a:lnTo>
                    <a:pt x="658" y="329"/>
                  </a:lnTo>
                  <a:lnTo>
                    <a:pt x="633" y="328"/>
                  </a:lnTo>
                  <a:lnTo>
                    <a:pt x="609" y="327"/>
                  </a:lnTo>
                  <a:lnTo>
                    <a:pt x="584" y="325"/>
                  </a:lnTo>
                  <a:lnTo>
                    <a:pt x="559" y="325"/>
                  </a:lnTo>
                  <a:lnTo>
                    <a:pt x="535" y="324"/>
                  </a:lnTo>
                  <a:lnTo>
                    <a:pt x="510" y="324"/>
                  </a:lnTo>
                  <a:lnTo>
                    <a:pt x="485" y="322"/>
                  </a:lnTo>
                  <a:lnTo>
                    <a:pt x="460" y="322"/>
                  </a:lnTo>
                  <a:lnTo>
                    <a:pt x="435" y="321"/>
                  </a:lnTo>
                  <a:lnTo>
                    <a:pt x="410" y="321"/>
                  </a:lnTo>
                  <a:lnTo>
                    <a:pt x="385" y="321"/>
                  </a:lnTo>
                  <a:lnTo>
                    <a:pt x="360" y="321"/>
                  </a:lnTo>
                  <a:lnTo>
                    <a:pt x="335" y="320"/>
                  </a:lnTo>
                  <a:lnTo>
                    <a:pt x="310" y="320"/>
                  </a:lnTo>
                  <a:lnTo>
                    <a:pt x="285" y="320"/>
                  </a:lnTo>
                  <a:lnTo>
                    <a:pt x="260" y="320"/>
                  </a:lnTo>
                  <a:lnTo>
                    <a:pt x="235" y="320"/>
                  </a:lnTo>
                  <a:lnTo>
                    <a:pt x="210" y="321"/>
                  </a:lnTo>
                  <a:lnTo>
                    <a:pt x="185" y="321"/>
                  </a:lnTo>
                  <a:lnTo>
                    <a:pt x="160" y="321"/>
                  </a:lnTo>
                  <a:lnTo>
                    <a:pt x="134" y="321"/>
                  </a:lnTo>
                  <a:lnTo>
                    <a:pt x="109" y="322"/>
                  </a:lnTo>
                  <a:lnTo>
                    <a:pt x="84" y="322"/>
                  </a:lnTo>
                  <a:lnTo>
                    <a:pt x="60" y="324"/>
                  </a:lnTo>
                  <a:lnTo>
                    <a:pt x="35" y="324"/>
                  </a:lnTo>
                  <a:lnTo>
                    <a:pt x="10" y="325"/>
                  </a:lnTo>
                  <a:lnTo>
                    <a:pt x="8" y="307"/>
                  </a:lnTo>
                  <a:lnTo>
                    <a:pt x="6" y="288"/>
                  </a:lnTo>
                  <a:lnTo>
                    <a:pt x="4" y="270"/>
                  </a:lnTo>
                  <a:lnTo>
                    <a:pt x="3" y="251"/>
                  </a:lnTo>
                  <a:lnTo>
                    <a:pt x="2" y="233"/>
                  </a:lnTo>
                  <a:lnTo>
                    <a:pt x="1" y="213"/>
                  </a:lnTo>
                  <a:lnTo>
                    <a:pt x="0" y="195"/>
                  </a:lnTo>
                  <a:lnTo>
                    <a:pt x="0" y="175"/>
                  </a:lnTo>
                  <a:lnTo>
                    <a:pt x="0" y="156"/>
                  </a:lnTo>
                  <a:lnTo>
                    <a:pt x="0" y="136"/>
                  </a:lnTo>
                  <a:lnTo>
                    <a:pt x="1" y="118"/>
                  </a:lnTo>
                  <a:lnTo>
                    <a:pt x="1" y="99"/>
                  </a:lnTo>
                  <a:lnTo>
                    <a:pt x="2" y="81"/>
                  </a:lnTo>
                  <a:lnTo>
                    <a:pt x="3" y="63"/>
                  </a:lnTo>
                  <a:lnTo>
                    <a:pt x="4" y="44"/>
                  </a:lnTo>
                  <a:lnTo>
                    <a:pt x="6" y="27"/>
                  </a:lnTo>
                  <a:lnTo>
                    <a:pt x="18" y="27"/>
                  </a:lnTo>
                  <a:lnTo>
                    <a:pt x="30" y="27"/>
                  </a:lnTo>
                  <a:lnTo>
                    <a:pt x="43" y="26"/>
                  </a:lnTo>
                  <a:lnTo>
                    <a:pt x="55" y="26"/>
                  </a:lnTo>
                  <a:lnTo>
                    <a:pt x="67" y="26"/>
                  </a:lnTo>
                  <a:lnTo>
                    <a:pt x="80" y="24"/>
                  </a:lnTo>
                  <a:lnTo>
                    <a:pt x="92" y="23"/>
                  </a:lnTo>
                  <a:lnTo>
                    <a:pt x="105" y="21"/>
                  </a:lnTo>
                  <a:lnTo>
                    <a:pt x="117" y="20"/>
                  </a:lnTo>
                  <a:lnTo>
                    <a:pt x="130" y="18"/>
                  </a:lnTo>
                  <a:lnTo>
                    <a:pt x="143" y="17"/>
                  </a:lnTo>
                  <a:lnTo>
                    <a:pt x="155" y="14"/>
                  </a:lnTo>
                  <a:lnTo>
                    <a:pt x="167" y="11"/>
                  </a:lnTo>
                  <a:lnTo>
                    <a:pt x="179" y="9"/>
                  </a:lnTo>
                  <a:lnTo>
                    <a:pt x="191" y="4"/>
                  </a:lnTo>
                  <a:lnTo>
                    <a:pt x="203" y="0"/>
                  </a:lnTo>
                  <a:lnTo>
                    <a:pt x="207" y="18"/>
                  </a:lnTo>
                  <a:lnTo>
                    <a:pt x="212" y="37"/>
                  </a:lnTo>
                  <a:lnTo>
                    <a:pt x="218" y="54"/>
                  </a:lnTo>
                  <a:lnTo>
                    <a:pt x="225" y="71"/>
                  </a:lnTo>
                  <a:lnTo>
                    <a:pt x="233" y="87"/>
                  </a:lnTo>
                  <a:lnTo>
                    <a:pt x="242" y="101"/>
                  </a:lnTo>
                  <a:lnTo>
                    <a:pt x="253" y="114"/>
                  </a:lnTo>
                  <a:lnTo>
                    <a:pt x="265" y="125"/>
                  </a:lnTo>
                  <a:lnTo>
                    <a:pt x="280" y="131"/>
                  </a:lnTo>
                  <a:lnTo>
                    <a:pt x="296" y="135"/>
                  </a:lnTo>
                  <a:lnTo>
                    <a:pt x="312" y="139"/>
                  </a:lnTo>
                  <a:lnTo>
                    <a:pt x="328" y="142"/>
                  </a:lnTo>
                  <a:lnTo>
                    <a:pt x="345" y="143"/>
                  </a:lnTo>
                  <a:lnTo>
                    <a:pt x="361" y="143"/>
                  </a:lnTo>
                  <a:lnTo>
                    <a:pt x="377" y="141"/>
                  </a:lnTo>
                  <a:lnTo>
                    <a:pt x="393" y="138"/>
                  </a:lnTo>
                  <a:lnTo>
                    <a:pt x="408" y="134"/>
                  </a:lnTo>
                  <a:lnTo>
                    <a:pt x="423" y="128"/>
                  </a:lnTo>
                  <a:lnTo>
                    <a:pt x="439" y="119"/>
                  </a:lnTo>
                  <a:lnTo>
                    <a:pt x="453" y="109"/>
                  </a:lnTo>
                  <a:lnTo>
                    <a:pt x="466" y="97"/>
                  </a:lnTo>
                  <a:lnTo>
                    <a:pt x="479" y="84"/>
                  </a:lnTo>
                  <a:lnTo>
                    <a:pt x="490" y="67"/>
                  </a:lnTo>
                  <a:lnTo>
                    <a:pt x="501" y="48"/>
                  </a:lnTo>
                  <a:lnTo>
                    <a:pt x="503" y="26"/>
                  </a:lnTo>
                  <a:lnTo>
                    <a:pt x="510" y="11"/>
                  </a:lnTo>
                  <a:lnTo>
                    <a:pt x="520" y="4"/>
                  </a:lnTo>
                  <a:lnTo>
                    <a:pt x="533" y="1"/>
                  </a:lnTo>
                  <a:lnTo>
                    <a:pt x="547" y="1"/>
                  </a:lnTo>
                  <a:lnTo>
                    <a:pt x="561" y="3"/>
                  </a:lnTo>
                  <a:lnTo>
                    <a:pt x="575" y="3"/>
                  </a:lnTo>
                  <a:lnTo>
                    <a:pt x="587" y="0"/>
                  </a:lnTo>
                  <a:lnTo>
                    <a:pt x="793" y="10"/>
                  </a:lnTo>
                  <a:lnTo>
                    <a:pt x="804" y="338"/>
                  </a:lnTo>
                  <a:close/>
                </a:path>
              </a:pathLst>
            </a:custGeom>
            <a:solidFill>
              <a:srgbClr val="FFFFFF"/>
            </a:solidFill>
            <a:ln w="9525">
              <a:noFill/>
              <a:round/>
              <a:headEnd/>
              <a:tailEnd/>
            </a:ln>
          </p:spPr>
          <p:txBody>
            <a:bodyPr/>
            <a:lstStyle/>
            <a:p>
              <a:endParaRPr lang="cs-CZ"/>
            </a:p>
          </p:txBody>
        </p:sp>
        <p:sp>
          <p:nvSpPr>
            <p:cNvPr id="175" name="Freeform 179"/>
            <p:cNvSpPr>
              <a:spLocks/>
            </p:cNvSpPr>
            <p:nvPr/>
          </p:nvSpPr>
          <p:spPr bwMode="auto">
            <a:xfrm>
              <a:off x="2641" y="2676"/>
              <a:ext cx="357" cy="761"/>
            </a:xfrm>
            <a:custGeom>
              <a:avLst/>
              <a:gdLst/>
              <a:ahLst/>
              <a:cxnLst>
                <a:cxn ang="0">
                  <a:pos x="217" y="125"/>
                </a:cxn>
                <a:cxn ang="0">
                  <a:pos x="227" y="192"/>
                </a:cxn>
                <a:cxn ang="0">
                  <a:pos x="235" y="259"/>
                </a:cxn>
                <a:cxn ang="0">
                  <a:pos x="248" y="322"/>
                </a:cxn>
                <a:cxn ang="0">
                  <a:pos x="261" y="317"/>
                </a:cxn>
                <a:cxn ang="0">
                  <a:pos x="263" y="284"/>
                </a:cxn>
                <a:cxn ang="0">
                  <a:pos x="292" y="322"/>
                </a:cxn>
                <a:cxn ang="0">
                  <a:pos x="337" y="372"/>
                </a:cxn>
                <a:cxn ang="0">
                  <a:pos x="349" y="432"/>
                </a:cxn>
                <a:cxn ang="0">
                  <a:pos x="354" y="491"/>
                </a:cxn>
                <a:cxn ang="0">
                  <a:pos x="338" y="517"/>
                </a:cxn>
                <a:cxn ang="0">
                  <a:pos x="308" y="476"/>
                </a:cxn>
                <a:cxn ang="0">
                  <a:pos x="279" y="423"/>
                </a:cxn>
                <a:cxn ang="0">
                  <a:pos x="265" y="472"/>
                </a:cxn>
                <a:cxn ang="0">
                  <a:pos x="272" y="554"/>
                </a:cxn>
                <a:cxn ang="0">
                  <a:pos x="290" y="585"/>
                </a:cxn>
                <a:cxn ang="0">
                  <a:pos x="242" y="663"/>
                </a:cxn>
                <a:cxn ang="0">
                  <a:pos x="241" y="592"/>
                </a:cxn>
                <a:cxn ang="0">
                  <a:pos x="229" y="533"/>
                </a:cxn>
                <a:cxn ang="0">
                  <a:pos x="219" y="513"/>
                </a:cxn>
                <a:cxn ang="0">
                  <a:pos x="205" y="579"/>
                </a:cxn>
                <a:cxn ang="0">
                  <a:pos x="214" y="645"/>
                </a:cxn>
                <a:cxn ang="0">
                  <a:pos x="195" y="704"/>
                </a:cxn>
                <a:cxn ang="0">
                  <a:pos x="172" y="761"/>
                </a:cxn>
                <a:cxn ang="0">
                  <a:pos x="169" y="687"/>
                </a:cxn>
                <a:cxn ang="0">
                  <a:pos x="151" y="622"/>
                </a:cxn>
                <a:cxn ang="0">
                  <a:pos x="159" y="561"/>
                </a:cxn>
                <a:cxn ang="0">
                  <a:pos x="143" y="510"/>
                </a:cxn>
                <a:cxn ang="0">
                  <a:pos x="135" y="550"/>
                </a:cxn>
                <a:cxn ang="0">
                  <a:pos x="128" y="588"/>
                </a:cxn>
                <a:cxn ang="0">
                  <a:pos x="108" y="596"/>
                </a:cxn>
                <a:cxn ang="0">
                  <a:pos x="94" y="631"/>
                </a:cxn>
                <a:cxn ang="0">
                  <a:pos x="98" y="655"/>
                </a:cxn>
                <a:cxn ang="0">
                  <a:pos x="103" y="703"/>
                </a:cxn>
                <a:cxn ang="0">
                  <a:pos x="96" y="738"/>
                </a:cxn>
                <a:cxn ang="0">
                  <a:pos x="74" y="689"/>
                </a:cxn>
                <a:cxn ang="0">
                  <a:pos x="58" y="629"/>
                </a:cxn>
                <a:cxn ang="0">
                  <a:pos x="66" y="567"/>
                </a:cxn>
                <a:cxn ang="0">
                  <a:pos x="55" y="521"/>
                </a:cxn>
                <a:cxn ang="0">
                  <a:pos x="30" y="577"/>
                </a:cxn>
                <a:cxn ang="0">
                  <a:pos x="3" y="632"/>
                </a:cxn>
                <a:cxn ang="0">
                  <a:pos x="18" y="638"/>
                </a:cxn>
                <a:cxn ang="0">
                  <a:pos x="20" y="670"/>
                </a:cxn>
                <a:cxn ang="0">
                  <a:pos x="0" y="619"/>
                </a:cxn>
                <a:cxn ang="0">
                  <a:pos x="7" y="530"/>
                </a:cxn>
                <a:cxn ang="0">
                  <a:pos x="32" y="490"/>
                </a:cxn>
                <a:cxn ang="0">
                  <a:pos x="54" y="460"/>
                </a:cxn>
                <a:cxn ang="0">
                  <a:pos x="41" y="374"/>
                </a:cxn>
                <a:cxn ang="0">
                  <a:pos x="16" y="264"/>
                </a:cxn>
                <a:cxn ang="0">
                  <a:pos x="9" y="156"/>
                </a:cxn>
                <a:cxn ang="0">
                  <a:pos x="41" y="58"/>
                </a:cxn>
                <a:cxn ang="0">
                  <a:pos x="71" y="3"/>
                </a:cxn>
                <a:cxn ang="0">
                  <a:pos x="133" y="14"/>
                </a:cxn>
                <a:cxn ang="0">
                  <a:pos x="192" y="60"/>
                </a:cxn>
              </a:cxnLst>
              <a:rect l="0" t="0" r="r" b="b"/>
              <a:pathLst>
                <a:path w="357" h="761">
                  <a:moveTo>
                    <a:pt x="203" y="80"/>
                  </a:moveTo>
                  <a:lnTo>
                    <a:pt x="208" y="94"/>
                  </a:lnTo>
                  <a:lnTo>
                    <a:pt x="213" y="109"/>
                  </a:lnTo>
                  <a:lnTo>
                    <a:pt x="217" y="125"/>
                  </a:lnTo>
                  <a:lnTo>
                    <a:pt x="220" y="142"/>
                  </a:lnTo>
                  <a:lnTo>
                    <a:pt x="223" y="158"/>
                  </a:lnTo>
                  <a:lnTo>
                    <a:pt x="225" y="175"/>
                  </a:lnTo>
                  <a:lnTo>
                    <a:pt x="227" y="192"/>
                  </a:lnTo>
                  <a:lnTo>
                    <a:pt x="229" y="209"/>
                  </a:lnTo>
                  <a:lnTo>
                    <a:pt x="231" y="224"/>
                  </a:lnTo>
                  <a:lnTo>
                    <a:pt x="233" y="241"/>
                  </a:lnTo>
                  <a:lnTo>
                    <a:pt x="235" y="259"/>
                  </a:lnTo>
                  <a:lnTo>
                    <a:pt x="238" y="276"/>
                  </a:lnTo>
                  <a:lnTo>
                    <a:pt x="241" y="291"/>
                  </a:lnTo>
                  <a:lnTo>
                    <a:pt x="244" y="307"/>
                  </a:lnTo>
                  <a:lnTo>
                    <a:pt x="248" y="322"/>
                  </a:lnTo>
                  <a:lnTo>
                    <a:pt x="254" y="338"/>
                  </a:lnTo>
                  <a:lnTo>
                    <a:pt x="257" y="331"/>
                  </a:lnTo>
                  <a:lnTo>
                    <a:pt x="259" y="324"/>
                  </a:lnTo>
                  <a:lnTo>
                    <a:pt x="261" y="317"/>
                  </a:lnTo>
                  <a:lnTo>
                    <a:pt x="263" y="308"/>
                  </a:lnTo>
                  <a:lnTo>
                    <a:pt x="264" y="301"/>
                  </a:lnTo>
                  <a:lnTo>
                    <a:pt x="264" y="293"/>
                  </a:lnTo>
                  <a:lnTo>
                    <a:pt x="263" y="284"/>
                  </a:lnTo>
                  <a:lnTo>
                    <a:pt x="261" y="277"/>
                  </a:lnTo>
                  <a:lnTo>
                    <a:pt x="271" y="293"/>
                  </a:lnTo>
                  <a:lnTo>
                    <a:pt x="282" y="308"/>
                  </a:lnTo>
                  <a:lnTo>
                    <a:pt x="292" y="322"/>
                  </a:lnTo>
                  <a:lnTo>
                    <a:pt x="303" y="337"/>
                  </a:lnTo>
                  <a:lnTo>
                    <a:pt x="314" y="349"/>
                  </a:lnTo>
                  <a:lnTo>
                    <a:pt x="325" y="361"/>
                  </a:lnTo>
                  <a:lnTo>
                    <a:pt x="337" y="372"/>
                  </a:lnTo>
                  <a:lnTo>
                    <a:pt x="349" y="382"/>
                  </a:lnTo>
                  <a:lnTo>
                    <a:pt x="348" y="399"/>
                  </a:lnTo>
                  <a:lnTo>
                    <a:pt x="348" y="415"/>
                  </a:lnTo>
                  <a:lnTo>
                    <a:pt x="349" y="432"/>
                  </a:lnTo>
                  <a:lnTo>
                    <a:pt x="349" y="446"/>
                  </a:lnTo>
                  <a:lnTo>
                    <a:pt x="350" y="462"/>
                  </a:lnTo>
                  <a:lnTo>
                    <a:pt x="352" y="477"/>
                  </a:lnTo>
                  <a:lnTo>
                    <a:pt x="354" y="491"/>
                  </a:lnTo>
                  <a:lnTo>
                    <a:pt x="357" y="507"/>
                  </a:lnTo>
                  <a:lnTo>
                    <a:pt x="351" y="510"/>
                  </a:lnTo>
                  <a:lnTo>
                    <a:pt x="344" y="514"/>
                  </a:lnTo>
                  <a:lnTo>
                    <a:pt x="338" y="517"/>
                  </a:lnTo>
                  <a:lnTo>
                    <a:pt x="330" y="516"/>
                  </a:lnTo>
                  <a:lnTo>
                    <a:pt x="322" y="503"/>
                  </a:lnTo>
                  <a:lnTo>
                    <a:pt x="314" y="490"/>
                  </a:lnTo>
                  <a:lnTo>
                    <a:pt x="308" y="476"/>
                  </a:lnTo>
                  <a:lnTo>
                    <a:pt x="301" y="462"/>
                  </a:lnTo>
                  <a:lnTo>
                    <a:pt x="294" y="447"/>
                  </a:lnTo>
                  <a:lnTo>
                    <a:pt x="287" y="435"/>
                  </a:lnTo>
                  <a:lnTo>
                    <a:pt x="279" y="423"/>
                  </a:lnTo>
                  <a:lnTo>
                    <a:pt x="269" y="413"/>
                  </a:lnTo>
                  <a:lnTo>
                    <a:pt x="265" y="433"/>
                  </a:lnTo>
                  <a:lnTo>
                    <a:pt x="264" y="452"/>
                  </a:lnTo>
                  <a:lnTo>
                    <a:pt x="265" y="472"/>
                  </a:lnTo>
                  <a:lnTo>
                    <a:pt x="267" y="491"/>
                  </a:lnTo>
                  <a:lnTo>
                    <a:pt x="269" y="513"/>
                  </a:lnTo>
                  <a:lnTo>
                    <a:pt x="271" y="533"/>
                  </a:lnTo>
                  <a:lnTo>
                    <a:pt x="272" y="554"/>
                  </a:lnTo>
                  <a:lnTo>
                    <a:pt x="272" y="575"/>
                  </a:lnTo>
                  <a:lnTo>
                    <a:pt x="278" y="577"/>
                  </a:lnTo>
                  <a:lnTo>
                    <a:pt x="284" y="579"/>
                  </a:lnTo>
                  <a:lnTo>
                    <a:pt x="290" y="585"/>
                  </a:lnTo>
                  <a:lnTo>
                    <a:pt x="293" y="594"/>
                  </a:lnTo>
                  <a:lnTo>
                    <a:pt x="295" y="599"/>
                  </a:lnTo>
                  <a:lnTo>
                    <a:pt x="254" y="679"/>
                  </a:lnTo>
                  <a:lnTo>
                    <a:pt x="242" y="663"/>
                  </a:lnTo>
                  <a:lnTo>
                    <a:pt x="238" y="648"/>
                  </a:lnTo>
                  <a:lnTo>
                    <a:pt x="237" y="629"/>
                  </a:lnTo>
                  <a:lnTo>
                    <a:pt x="239" y="611"/>
                  </a:lnTo>
                  <a:lnTo>
                    <a:pt x="241" y="592"/>
                  </a:lnTo>
                  <a:lnTo>
                    <a:pt x="242" y="574"/>
                  </a:lnTo>
                  <a:lnTo>
                    <a:pt x="238" y="557"/>
                  </a:lnTo>
                  <a:lnTo>
                    <a:pt x="229" y="541"/>
                  </a:lnTo>
                  <a:lnTo>
                    <a:pt x="229" y="533"/>
                  </a:lnTo>
                  <a:lnTo>
                    <a:pt x="229" y="525"/>
                  </a:lnTo>
                  <a:lnTo>
                    <a:pt x="226" y="518"/>
                  </a:lnTo>
                  <a:lnTo>
                    <a:pt x="222" y="513"/>
                  </a:lnTo>
                  <a:lnTo>
                    <a:pt x="219" y="513"/>
                  </a:lnTo>
                  <a:lnTo>
                    <a:pt x="219" y="530"/>
                  </a:lnTo>
                  <a:lnTo>
                    <a:pt x="215" y="547"/>
                  </a:lnTo>
                  <a:lnTo>
                    <a:pt x="210" y="564"/>
                  </a:lnTo>
                  <a:lnTo>
                    <a:pt x="205" y="579"/>
                  </a:lnTo>
                  <a:lnTo>
                    <a:pt x="202" y="596"/>
                  </a:lnTo>
                  <a:lnTo>
                    <a:pt x="201" y="612"/>
                  </a:lnTo>
                  <a:lnTo>
                    <a:pt x="205" y="629"/>
                  </a:lnTo>
                  <a:lnTo>
                    <a:pt x="214" y="645"/>
                  </a:lnTo>
                  <a:lnTo>
                    <a:pt x="209" y="659"/>
                  </a:lnTo>
                  <a:lnTo>
                    <a:pt x="204" y="675"/>
                  </a:lnTo>
                  <a:lnTo>
                    <a:pt x="200" y="690"/>
                  </a:lnTo>
                  <a:lnTo>
                    <a:pt x="195" y="704"/>
                  </a:lnTo>
                  <a:lnTo>
                    <a:pt x="190" y="720"/>
                  </a:lnTo>
                  <a:lnTo>
                    <a:pt x="185" y="734"/>
                  </a:lnTo>
                  <a:lnTo>
                    <a:pt x="179" y="748"/>
                  </a:lnTo>
                  <a:lnTo>
                    <a:pt x="172" y="761"/>
                  </a:lnTo>
                  <a:lnTo>
                    <a:pt x="166" y="743"/>
                  </a:lnTo>
                  <a:lnTo>
                    <a:pt x="165" y="724"/>
                  </a:lnTo>
                  <a:lnTo>
                    <a:pt x="166" y="706"/>
                  </a:lnTo>
                  <a:lnTo>
                    <a:pt x="169" y="687"/>
                  </a:lnTo>
                  <a:lnTo>
                    <a:pt x="170" y="670"/>
                  </a:lnTo>
                  <a:lnTo>
                    <a:pt x="169" y="653"/>
                  </a:lnTo>
                  <a:lnTo>
                    <a:pt x="163" y="638"/>
                  </a:lnTo>
                  <a:lnTo>
                    <a:pt x="151" y="622"/>
                  </a:lnTo>
                  <a:lnTo>
                    <a:pt x="151" y="608"/>
                  </a:lnTo>
                  <a:lnTo>
                    <a:pt x="154" y="592"/>
                  </a:lnTo>
                  <a:lnTo>
                    <a:pt x="156" y="577"/>
                  </a:lnTo>
                  <a:lnTo>
                    <a:pt x="159" y="561"/>
                  </a:lnTo>
                  <a:lnTo>
                    <a:pt x="160" y="545"/>
                  </a:lnTo>
                  <a:lnTo>
                    <a:pt x="158" y="531"/>
                  </a:lnTo>
                  <a:lnTo>
                    <a:pt x="153" y="520"/>
                  </a:lnTo>
                  <a:lnTo>
                    <a:pt x="143" y="510"/>
                  </a:lnTo>
                  <a:lnTo>
                    <a:pt x="138" y="518"/>
                  </a:lnTo>
                  <a:lnTo>
                    <a:pt x="136" y="528"/>
                  </a:lnTo>
                  <a:lnTo>
                    <a:pt x="135" y="538"/>
                  </a:lnTo>
                  <a:lnTo>
                    <a:pt x="135" y="550"/>
                  </a:lnTo>
                  <a:lnTo>
                    <a:pt x="135" y="561"/>
                  </a:lnTo>
                  <a:lnTo>
                    <a:pt x="134" y="571"/>
                  </a:lnTo>
                  <a:lnTo>
                    <a:pt x="132" y="579"/>
                  </a:lnTo>
                  <a:lnTo>
                    <a:pt x="128" y="588"/>
                  </a:lnTo>
                  <a:lnTo>
                    <a:pt x="121" y="582"/>
                  </a:lnTo>
                  <a:lnTo>
                    <a:pt x="116" y="582"/>
                  </a:lnTo>
                  <a:lnTo>
                    <a:pt x="112" y="588"/>
                  </a:lnTo>
                  <a:lnTo>
                    <a:pt x="108" y="596"/>
                  </a:lnTo>
                  <a:lnTo>
                    <a:pt x="105" y="606"/>
                  </a:lnTo>
                  <a:lnTo>
                    <a:pt x="102" y="616"/>
                  </a:lnTo>
                  <a:lnTo>
                    <a:pt x="99" y="625"/>
                  </a:lnTo>
                  <a:lnTo>
                    <a:pt x="94" y="631"/>
                  </a:lnTo>
                  <a:lnTo>
                    <a:pt x="94" y="636"/>
                  </a:lnTo>
                  <a:lnTo>
                    <a:pt x="94" y="643"/>
                  </a:lnTo>
                  <a:lnTo>
                    <a:pt x="95" y="649"/>
                  </a:lnTo>
                  <a:lnTo>
                    <a:pt x="98" y="655"/>
                  </a:lnTo>
                  <a:lnTo>
                    <a:pt x="98" y="665"/>
                  </a:lnTo>
                  <a:lnTo>
                    <a:pt x="99" y="677"/>
                  </a:lnTo>
                  <a:lnTo>
                    <a:pt x="101" y="690"/>
                  </a:lnTo>
                  <a:lnTo>
                    <a:pt x="103" y="703"/>
                  </a:lnTo>
                  <a:lnTo>
                    <a:pt x="104" y="714"/>
                  </a:lnTo>
                  <a:lnTo>
                    <a:pt x="104" y="724"/>
                  </a:lnTo>
                  <a:lnTo>
                    <a:pt x="101" y="733"/>
                  </a:lnTo>
                  <a:lnTo>
                    <a:pt x="96" y="738"/>
                  </a:lnTo>
                  <a:lnTo>
                    <a:pt x="87" y="730"/>
                  </a:lnTo>
                  <a:lnTo>
                    <a:pt x="81" y="717"/>
                  </a:lnTo>
                  <a:lnTo>
                    <a:pt x="77" y="704"/>
                  </a:lnTo>
                  <a:lnTo>
                    <a:pt x="74" y="689"/>
                  </a:lnTo>
                  <a:lnTo>
                    <a:pt x="71" y="673"/>
                  </a:lnTo>
                  <a:lnTo>
                    <a:pt x="68" y="658"/>
                  </a:lnTo>
                  <a:lnTo>
                    <a:pt x="64" y="642"/>
                  </a:lnTo>
                  <a:lnTo>
                    <a:pt x="58" y="629"/>
                  </a:lnTo>
                  <a:lnTo>
                    <a:pt x="54" y="612"/>
                  </a:lnTo>
                  <a:lnTo>
                    <a:pt x="56" y="595"/>
                  </a:lnTo>
                  <a:lnTo>
                    <a:pt x="60" y="579"/>
                  </a:lnTo>
                  <a:lnTo>
                    <a:pt x="66" y="567"/>
                  </a:lnTo>
                  <a:lnTo>
                    <a:pt x="71" y="554"/>
                  </a:lnTo>
                  <a:lnTo>
                    <a:pt x="72" y="541"/>
                  </a:lnTo>
                  <a:lnTo>
                    <a:pt x="68" y="531"/>
                  </a:lnTo>
                  <a:lnTo>
                    <a:pt x="55" y="521"/>
                  </a:lnTo>
                  <a:lnTo>
                    <a:pt x="48" y="535"/>
                  </a:lnTo>
                  <a:lnTo>
                    <a:pt x="42" y="550"/>
                  </a:lnTo>
                  <a:lnTo>
                    <a:pt x="36" y="564"/>
                  </a:lnTo>
                  <a:lnTo>
                    <a:pt x="30" y="577"/>
                  </a:lnTo>
                  <a:lnTo>
                    <a:pt x="24" y="591"/>
                  </a:lnTo>
                  <a:lnTo>
                    <a:pt x="17" y="605"/>
                  </a:lnTo>
                  <a:lnTo>
                    <a:pt x="11" y="618"/>
                  </a:lnTo>
                  <a:lnTo>
                    <a:pt x="3" y="632"/>
                  </a:lnTo>
                  <a:lnTo>
                    <a:pt x="10" y="642"/>
                  </a:lnTo>
                  <a:lnTo>
                    <a:pt x="12" y="639"/>
                  </a:lnTo>
                  <a:lnTo>
                    <a:pt x="15" y="638"/>
                  </a:lnTo>
                  <a:lnTo>
                    <a:pt x="18" y="638"/>
                  </a:lnTo>
                  <a:lnTo>
                    <a:pt x="20" y="638"/>
                  </a:lnTo>
                  <a:lnTo>
                    <a:pt x="20" y="649"/>
                  </a:lnTo>
                  <a:lnTo>
                    <a:pt x="20" y="660"/>
                  </a:lnTo>
                  <a:lnTo>
                    <a:pt x="20" y="670"/>
                  </a:lnTo>
                  <a:lnTo>
                    <a:pt x="17" y="679"/>
                  </a:lnTo>
                  <a:lnTo>
                    <a:pt x="9" y="662"/>
                  </a:lnTo>
                  <a:lnTo>
                    <a:pt x="3" y="642"/>
                  </a:lnTo>
                  <a:lnTo>
                    <a:pt x="0" y="619"/>
                  </a:lnTo>
                  <a:lnTo>
                    <a:pt x="0" y="598"/>
                  </a:lnTo>
                  <a:lnTo>
                    <a:pt x="1" y="575"/>
                  </a:lnTo>
                  <a:lnTo>
                    <a:pt x="4" y="552"/>
                  </a:lnTo>
                  <a:lnTo>
                    <a:pt x="7" y="530"/>
                  </a:lnTo>
                  <a:lnTo>
                    <a:pt x="12" y="510"/>
                  </a:lnTo>
                  <a:lnTo>
                    <a:pt x="18" y="503"/>
                  </a:lnTo>
                  <a:lnTo>
                    <a:pt x="25" y="496"/>
                  </a:lnTo>
                  <a:lnTo>
                    <a:pt x="32" y="490"/>
                  </a:lnTo>
                  <a:lnTo>
                    <a:pt x="38" y="483"/>
                  </a:lnTo>
                  <a:lnTo>
                    <a:pt x="44" y="476"/>
                  </a:lnTo>
                  <a:lnTo>
                    <a:pt x="50" y="469"/>
                  </a:lnTo>
                  <a:lnTo>
                    <a:pt x="54" y="460"/>
                  </a:lnTo>
                  <a:lnTo>
                    <a:pt x="57" y="450"/>
                  </a:lnTo>
                  <a:lnTo>
                    <a:pt x="52" y="426"/>
                  </a:lnTo>
                  <a:lnTo>
                    <a:pt x="47" y="401"/>
                  </a:lnTo>
                  <a:lnTo>
                    <a:pt x="41" y="374"/>
                  </a:lnTo>
                  <a:lnTo>
                    <a:pt x="34" y="348"/>
                  </a:lnTo>
                  <a:lnTo>
                    <a:pt x="28" y="320"/>
                  </a:lnTo>
                  <a:lnTo>
                    <a:pt x="21" y="293"/>
                  </a:lnTo>
                  <a:lnTo>
                    <a:pt x="16" y="264"/>
                  </a:lnTo>
                  <a:lnTo>
                    <a:pt x="12" y="237"/>
                  </a:lnTo>
                  <a:lnTo>
                    <a:pt x="9" y="210"/>
                  </a:lnTo>
                  <a:lnTo>
                    <a:pt x="8" y="183"/>
                  </a:lnTo>
                  <a:lnTo>
                    <a:pt x="9" y="156"/>
                  </a:lnTo>
                  <a:lnTo>
                    <a:pt x="12" y="131"/>
                  </a:lnTo>
                  <a:lnTo>
                    <a:pt x="19" y="105"/>
                  </a:lnTo>
                  <a:lnTo>
                    <a:pt x="28" y="81"/>
                  </a:lnTo>
                  <a:lnTo>
                    <a:pt x="41" y="58"/>
                  </a:lnTo>
                  <a:lnTo>
                    <a:pt x="58" y="37"/>
                  </a:lnTo>
                  <a:lnTo>
                    <a:pt x="60" y="23"/>
                  </a:lnTo>
                  <a:lnTo>
                    <a:pt x="64" y="10"/>
                  </a:lnTo>
                  <a:lnTo>
                    <a:pt x="71" y="3"/>
                  </a:lnTo>
                  <a:lnTo>
                    <a:pt x="81" y="0"/>
                  </a:lnTo>
                  <a:lnTo>
                    <a:pt x="99" y="3"/>
                  </a:lnTo>
                  <a:lnTo>
                    <a:pt x="116" y="9"/>
                  </a:lnTo>
                  <a:lnTo>
                    <a:pt x="133" y="14"/>
                  </a:lnTo>
                  <a:lnTo>
                    <a:pt x="150" y="21"/>
                  </a:lnTo>
                  <a:lnTo>
                    <a:pt x="165" y="31"/>
                  </a:lnTo>
                  <a:lnTo>
                    <a:pt x="179" y="44"/>
                  </a:lnTo>
                  <a:lnTo>
                    <a:pt x="192" y="60"/>
                  </a:lnTo>
                  <a:lnTo>
                    <a:pt x="203" y="80"/>
                  </a:lnTo>
                  <a:close/>
                </a:path>
              </a:pathLst>
            </a:custGeom>
            <a:solidFill>
              <a:srgbClr val="FFFFFF"/>
            </a:solidFill>
            <a:ln w="9525">
              <a:noFill/>
              <a:round/>
              <a:headEnd/>
              <a:tailEnd/>
            </a:ln>
          </p:spPr>
          <p:txBody>
            <a:bodyPr/>
            <a:lstStyle/>
            <a:p>
              <a:endParaRPr lang="cs-CZ"/>
            </a:p>
          </p:txBody>
        </p:sp>
        <p:sp>
          <p:nvSpPr>
            <p:cNvPr id="176" name="Freeform 180"/>
            <p:cNvSpPr>
              <a:spLocks/>
            </p:cNvSpPr>
            <p:nvPr/>
          </p:nvSpPr>
          <p:spPr bwMode="auto">
            <a:xfrm>
              <a:off x="3056" y="2692"/>
              <a:ext cx="155" cy="200"/>
            </a:xfrm>
            <a:custGeom>
              <a:avLst/>
              <a:gdLst/>
              <a:ahLst/>
              <a:cxnLst>
                <a:cxn ang="0">
                  <a:pos x="104" y="0"/>
                </a:cxn>
                <a:cxn ang="0">
                  <a:pos x="104" y="11"/>
                </a:cxn>
                <a:cxn ang="0">
                  <a:pos x="104" y="24"/>
                </a:cxn>
                <a:cxn ang="0">
                  <a:pos x="107" y="34"/>
                </a:cxn>
                <a:cxn ang="0">
                  <a:pos x="113" y="41"/>
                </a:cxn>
                <a:cxn ang="0">
                  <a:pos x="148" y="28"/>
                </a:cxn>
                <a:cxn ang="0">
                  <a:pos x="139" y="44"/>
                </a:cxn>
                <a:cxn ang="0">
                  <a:pos x="130" y="59"/>
                </a:cxn>
                <a:cxn ang="0">
                  <a:pos x="120" y="75"/>
                </a:cxn>
                <a:cxn ang="0">
                  <a:pos x="110" y="89"/>
                </a:cxn>
                <a:cxn ang="0">
                  <a:pos x="100" y="102"/>
                </a:cxn>
                <a:cxn ang="0">
                  <a:pos x="90" y="113"/>
                </a:cxn>
                <a:cxn ang="0">
                  <a:pos x="79" y="125"/>
                </a:cxn>
                <a:cxn ang="0">
                  <a:pos x="69" y="135"/>
                </a:cxn>
                <a:cxn ang="0">
                  <a:pos x="82" y="133"/>
                </a:cxn>
                <a:cxn ang="0">
                  <a:pos x="94" y="127"/>
                </a:cxn>
                <a:cxn ang="0">
                  <a:pos x="105" y="119"/>
                </a:cxn>
                <a:cxn ang="0">
                  <a:pos x="116" y="108"/>
                </a:cxn>
                <a:cxn ang="0">
                  <a:pos x="127" y="95"/>
                </a:cxn>
                <a:cxn ang="0">
                  <a:pos x="136" y="79"/>
                </a:cxn>
                <a:cxn ang="0">
                  <a:pos x="145" y="65"/>
                </a:cxn>
                <a:cxn ang="0">
                  <a:pos x="154" y="49"/>
                </a:cxn>
                <a:cxn ang="0">
                  <a:pos x="155" y="191"/>
                </a:cxn>
                <a:cxn ang="0">
                  <a:pos x="136" y="189"/>
                </a:cxn>
                <a:cxn ang="0">
                  <a:pos x="117" y="187"/>
                </a:cxn>
                <a:cxn ang="0">
                  <a:pos x="99" y="189"/>
                </a:cxn>
                <a:cxn ang="0">
                  <a:pos x="82" y="191"/>
                </a:cxn>
                <a:cxn ang="0">
                  <a:pos x="64" y="196"/>
                </a:cxn>
                <a:cxn ang="0">
                  <a:pos x="47" y="198"/>
                </a:cxn>
                <a:cxn ang="0">
                  <a:pos x="29" y="200"/>
                </a:cxn>
                <a:cxn ang="0">
                  <a:pos x="11" y="200"/>
                </a:cxn>
                <a:cxn ang="0">
                  <a:pos x="13" y="174"/>
                </a:cxn>
                <a:cxn ang="0">
                  <a:pos x="11" y="149"/>
                </a:cxn>
                <a:cxn ang="0">
                  <a:pos x="7" y="125"/>
                </a:cxn>
                <a:cxn ang="0">
                  <a:pos x="3" y="101"/>
                </a:cxn>
                <a:cxn ang="0">
                  <a:pos x="0" y="78"/>
                </a:cxn>
                <a:cxn ang="0">
                  <a:pos x="0" y="54"/>
                </a:cxn>
                <a:cxn ang="0">
                  <a:pos x="5" y="32"/>
                </a:cxn>
                <a:cxn ang="0">
                  <a:pos x="17" y="11"/>
                </a:cxn>
                <a:cxn ang="0">
                  <a:pos x="28" y="12"/>
                </a:cxn>
                <a:cxn ang="0">
                  <a:pos x="40" y="12"/>
                </a:cxn>
                <a:cxn ang="0">
                  <a:pos x="51" y="11"/>
                </a:cxn>
                <a:cxn ang="0">
                  <a:pos x="62" y="11"/>
                </a:cxn>
                <a:cxn ang="0">
                  <a:pos x="72" y="10"/>
                </a:cxn>
                <a:cxn ang="0">
                  <a:pos x="83" y="7"/>
                </a:cxn>
                <a:cxn ang="0">
                  <a:pos x="93" y="4"/>
                </a:cxn>
                <a:cxn ang="0">
                  <a:pos x="104" y="0"/>
                </a:cxn>
              </a:cxnLst>
              <a:rect l="0" t="0" r="r" b="b"/>
              <a:pathLst>
                <a:path w="155" h="200">
                  <a:moveTo>
                    <a:pt x="104" y="0"/>
                  </a:moveTo>
                  <a:lnTo>
                    <a:pt x="104" y="11"/>
                  </a:lnTo>
                  <a:lnTo>
                    <a:pt x="104" y="24"/>
                  </a:lnTo>
                  <a:lnTo>
                    <a:pt x="107" y="34"/>
                  </a:lnTo>
                  <a:lnTo>
                    <a:pt x="113" y="41"/>
                  </a:lnTo>
                  <a:lnTo>
                    <a:pt x="148" y="28"/>
                  </a:lnTo>
                  <a:lnTo>
                    <a:pt x="139" y="44"/>
                  </a:lnTo>
                  <a:lnTo>
                    <a:pt x="130" y="59"/>
                  </a:lnTo>
                  <a:lnTo>
                    <a:pt x="120" y="75"/>
                  </a:lnTo>
                  <a:lnTo>
                    <a:pt x="110" y="89"/>
                  </a:lnTo>
                  <a:lnTo>
                    <a:pt x="100" y="102"/>
                  </a:lnTo>
                  <a:lnTo>
                    <a:pt x="90" y="113"/>
                  </a:lnTo>
                  <a:lnTo>
                    <a:pt x="79" y="125"/>
                  </a:lnTo>
                  <a:lnTo>
                    <a:pt x="69" y="135"/>
                  </a:lnTo>
                  <a:lnTo>
                    <a:pt x="82" y="133"/>
                  </a:lnTo>
                  <a:lnTo>
                    <a:pt x="94" y="127"/>
                  </a:lnTo>
                  <a:lnTo>
                    <a:pt x="105" y="119"/>
                  </a:lnTo>
                  <a:lnTo>
                    <a:pt x="116" y="108"/>
                  </a:lnTo>
                  <a:lnTo>
                    <a:pt x="127" y="95"/>
                  </a:lnTo>
                  <a:lnTo>
                    <a:pt x="136" y="79"/>
                  </a:lnTo>
                  <a:lnTo>
                    <a:pt x="145" y="65"/>
                  </a:lnTo>
                  <a:lnTo>
                    <a:pt x="154" y="49"/>
                  </a:lnTo>
                  <a:lnTo>
                    <a:pt x="155" y="191"/>
                  </a:lnTo>
                  <a:lnTo>
                    <a:pt x="136" y="189"/>
                  </a:lnTo>
                  <a:lnTo>
                    <a:pt x="117" y="187"/>
                  </a:lnTo>
                  <a:lnTo>
                    <a:pt x="99" y="189"/>
                  </a:lnTo>
                  <a:lnTo>
                    <a:pt x="82" y="191"/>
                  </a:lnTo>
                  <a:lnTo>
                    <a:pt x="64" y="196"/>
                  </a:lnTo>
                  <a:lnTo>
                    <a:pt x="47" y="198"/>
                  </a:lnTo>
                  <a:lnTo>
                    <a:pt x="29" y="200"/>
                  </a:lnTo>
                  <a:lnTo>
                    <a:pt x="11" y="200"/>
                  </a:lnTo>
                  <a:lnTo>
                    <a:pt x="13" y="174"/>
                  </a:lnTo>
                  <a:lnTo>
                    <a:pt x="11" y="149"/>
                  </a:lnTo>
                  <a:lnTo>
                    <a:pt x="7" y="125"/>
                  </a:lnTo>
                  <a:lnTo>
                    <a:pt x="3" y="101"/>
                  </a:lnTo>
                  <a:lnTo>
                    <a:pt x="0" y="78"/>
                  </a:lnTo>
                  <a:lnTo>
                    <a:pt x="0" y="54"/>
                  </a:lnTo>
                  <a:lnTo>
                    <a:pt x="5" y="32"/>
                  </a:lnTo>
                  <a:lnTo>
                    <a:pt x="17" y="11"/>
                  </a:lnTo>
                  <a:lnTo>
                    <a:pt x="28" y="12"/>
                  </a:lnTo>
                  <a:lnTo>
                    <a:pt x="40" y="12"/>
                  </a:lnTo>
                  <a:lnTo>
                    <a:pt x="51" y="11"/>
                  </a:lnTo>
                  <a:lnTo>
                    <a:pt x="62" y="11"/>
                  </a:lnTo>
                  <a:lnTo>
                    <a:pt x="72" y="10"/>
                  </a:lnTo>
                  <a:lnTo>
                    <a:pt x="83" y="7"/>
                  </a:lnTo>
                  <a:lnTo>
                    <a:pt x="93" y="4"/>
                  </a:lnTo>
                  <a:lnTo>
                    <a:pt x="104" y="0"/>
                  </a:lnTo>
                  <a:close/>
                </a:path>
              </a:pathLst>
            </a:custGeom>
            <a:solidFill>
              <a:srgbClr val="FFFFFF"/>
            </a:solidFill>
            <a:ln w="9525">
              <a:noFill/>
              <a:round/>
              <a:headEnd/>
              <a:tailEnd/>
            </a:ln>
          </p:spPr>
          <p:txBody>
            <a:bodyPr/>
            <a:lstStyle/>
            <a:p>
              <a:endParaRPr lang="cs-CZ"/>
            </a:p>
          </p:txBody>
        </p:sp>
        <p:sp>
          <p:nvSpPr>
            <p:cNvPr id="177" name="Freeform 181"/>
            <p:cNvSpPr>
              <a:spLocks/>
            </p:cNvSpPr>
            <p:nvPr/>
          </p:nvSpPr>
          <p:spPr bwMode="auto">
            <a:xfrm>
              <a:off x="3665" y="2723"/>
              <a:ext cx="54" cy="91"/>
            </a:xfrm>
            <a:custGeom>
              <a:avLst/>
              <a:gdLst/>
              <a:ahLst/>
              <a:cxnLst>
                <a:cxn ang="0">
                  <a:pos x="54" y="1"/>
                </a:cxn>
                <a:cxn ang="0">
                  <a:pos x="52" y="13"/>
                </a:cxn>
                <a:cxn ang="0">
                  <a:pos x="45" y="16"/>
                </a:cxn>
                <a:cxn ang="0">
                  <a:pos x="37" y="16"/>
                </a:cxn>
                <a:cxn ang="0">
                  <a:pos x="30" y="20"/>
                </a:cxn>
                <a:cxn ang="0">
                  <a:pos x="29" y="91"/>
                </a:cxn>
                <a:cxn ang="0">
                  <a:pos x="24" y="81"/>
                </a:cxn>
                <a:cxn ang="0">
                  <a:pos x="23" y="68"/>
                </a:cxn>
                <a:cxn ang="0">
                  <a:pos x="22" y="54"/>
                </a:cxn>
                <a:cxn ang="0">
                  <a:pos x="23" y="40"/>
                </a:cxn>
                <a:cxn ang="0">
                  <a:pos x="22" y="25"/>
                </a:cxn>
                <a:cxn ang="0">
                  <a:pos x="19" y="14"/>
                </a:cxn>
                <a:cxn ang="0">
                  <a:pos x="12" y="7"/>
                </a:cxn>
                <a:cxn ang="0">
                  <a:pos x="0" y="4"/>
                </a:cxn>
                <a:cxn ang="0">
                  <a:pos x="7" y="6"/>
                </a:cxn>
                <a:cxn ang="0">
                  <a:pos x="14" y="6"/>
                </a:cxn>
                <a:cxn ang="0">
                  <a:pos x="20" y="4"/>
                </a:cxn>
                <a:cxn ang="0">
                  <a:pos x="26" y="3"/>
                </a:cxn>
                <a:cxn ang="0">
                  <a:pos x="33" y="0"/>
                </a:cxn>
                <a:cxn ang="0">
                  <a:pos x="39" y="0"/>
                </a:cxn>
                <a:cxn ang="0">
                  <a:pos x="46" y="0"/>
                </a:cxn>
                <a:cxn ang="0">
                  <a:pos x="54" y="1"/>
                </a:cxn>
              </a:cxnLst>
              <a:rect l="0" t="0" r="r" b="b"/>
              <a:pathLst>
                <a:path w="54" h="91">
                  <a:moveTo>
                    <a:pt x="54" y="1"/>
                  </a:moveTo>
                  <a:lnTo>
                    <a:pt x="52" y="13"/>
                  </a:lnTo>
                  <a:lnTo>
                    <a:pt x="45" y="16"/>
                  </a:lnTo>
                  <a:lnTo>
                    <a:pt x="37" y="16"/>
                  </a:lnTo>
                  <a:lnTo>
                    <a:pt x="30" y="20"/>
                  </a:lnTo>
                  <a:lnTo>
                    <a:pt x="29" y="91"/>
                  </a:lnTo>
                  <a:lnTo>
                    <a:pt x="24" y="81"/>
                  </a:lnTo>
                  <a:lnTo>
                    <a:pt x="23" y="68"/>
                  </a:lnTo>
                  <a:lnTo>
                    <a:pt x="22" y="54"/>
                  </a:lnTo>
                  <a:lnTo>
                    <a:pt x="23" y="40"/>
                  </a:lnTo>
                  <a:lnTo>
                    <a:pt x="22" y="25"/>
                  </a:lnTo>
                  <a:lnTo>
                    <a:pt x="19" y="14"/>
                  </a:lnTo>
                  <a:lnTo>
                    <a:pt x="12" y="7"/>
                  </a:lnTo>
                  <a:lnTo>
                    <a:pt x="0" y="4"/>
                  </a:lnTo>
                  <a:lnTo>
                    <a:pt x="7" y="6"/>
                  </a:lnTo>
                  <a:lnTo>
                    <a:pt x="14" y="6"/>
                  </a:lnTo>
                  <a:lnTo>
                    <a:pt x="20" y="4"/>
                  </a:lnTo>
                  <a:lnTo>
                    <a:pt x="26" y="3"/>
                  </a:lnTo>
                  <a:lnTo>
                    <a:pt x="33" y="0"/>
                  </a:lnTo>
                  <a:lnTo>
                    <a:pt x="39" y="0"/>
                  </a:lnTo>
                  <a:lnTo>
                    <a:pt x="46" y="0"/>
                  </a:lnTo>
                  <a:lnTo>
                    <a:pt x="54" y="1"/>
                  </a:lnTo>
                  <a:close/>
                </a:path>
              </a:pathLst>
            </a:custGeom>
            <a:solidFill>
              <a:srgbClr val="000000"/>
            </a:solidFill>
            <a:ln w="9525">
              <a:noFill/>
              <a:round/>
              <a:headEnd/>
              <a:tailEnd/>
            </a:ln>
          </p:spPr>
          <p:txBody>
            <a:bodyPr/>
            <a:lstStyle/>
            <a:p>
              <a:endParaRPr lang="cs-CZ"/>
            </a:p>
          </p:txBody>
        </p:sp>
        <p:sp>
          <p:nvSpPr>
            <p:cNvPr id="178" name="Freeform 182"/>
            <p:cNvSpPr>
              <a:spLocks/>
            </p:cNvSpPr>
            <p:nvPr/>
          </p:nvSpPr>
          <p:spPr bwMode="auto">
            <a:xfrm>
              <a:off x="3601" y="2726"/>
              <a:ext cx="62" cy="86"/>
            </a:xfrm>
            <a:custGeom>
              <a:avLst/>
              <a:gdLst/>
              <a:ahLst/>
              <a:cxnLst>
                <a:cxn ang="0">
                  <a:pos x="62" y="72"/>
                </a:cxn>
                <a:cxn ang="0">
                  <a:pos x="56" y="69"/>
                </a:cxn>
                <a:cxn ang="0">
                  <a:pos x="51" y="71"/>
                </a:cxn>
                <a:cxn ang="0">
                  <a:pos x="45" y="74"/>
                </a:cxn>
                <a:cxn ang="0">
                  <a:pos x="39" y="79"/>
                </a:cxn>
                <a:cxn ang="0">
                  <a:pos x="33" y="84"/>
                </a:cxn>
                <a:cxn ang="0">
                  <a:pos x="27" y="86"/>
                </a:cxn>
                <a:cxn ang="0">
                  <a:pos x="20" y="86"/>
                </a:cxn>
                <a:cxn ang="0">
                  <a:pos x="12" y="79"/>
                </a:cxn>
                <a:cxn ang="0">
                  <a:pos x="8" y="71"/>
                </a:cxn>
                <a:cxn ang="0">
                  <a:pos x="5" y="62"/>
                </a:cxn>
                <a:cxn ang="0">
                  <a:pos x="2" y="52"/>
                </a:cxn>
                <a:cxn ang="0">
                  <a:pos x="1" y="42"/>
                </a:cxn>
                <a:cxn ang="0">
                  <a:pos x="0" y="32"/>
                </a:cxn>
                <a:cxn ang="0">
                  <a:pos x="0" y="22"/>
                </a:cxn>
                <a:cxn ang="0">
                  <a:pos x="0" y="13"/>
                </a:cxn>
                <a:cxn ang="0">
                  <a:pos x="1" y="4"/>
                </a:cxn>
                <a:cxn ang="0">
                  <a:pos x="4" y="13"/>
                </a:cxn>
                <a:cxn ang="0">
                  <a:pos x="6" y="22"/>
                </a:cxn>
                <a:cxn ang="0">
                  <a:pos x="7" y="32"/>
                </a:cxn>
                <a:cxn ang="0">
                  <a:pos x="9" y="44"/>
                </a:cxn>
                <a:cxn ang="0">
                  <a:pos x="12" y="54"/>
                </a:cxn>
                <a:cxn ang="0">
                  <a:pos x="15" y="62"/>
                </a:cxn>
                <a:cxn ang="0">
                  <a:pos x="21" y="68"/>
                </a:cxn>
                <a:cxn ang="0">
                  <a:pos x="29" y="71"/>
                </a:cxn>
                <a:cxn ang="0">
                  <a:pos x="35" y="64"/>
                </a:cxn>
                <a:cxn ang="0">
                  <a:pos x="37" y="55"/>
                </a:cxn>
                <a:cxn ang="0">
                  <a:pos x="38" y="47"/>
                </a:cxn>
                <a:cxn ang="0">
                  <a:pos x="38" y="37"/>
                </a:cxn>
                <a:cxn ang="0">
                  <a:pos x="37" y="28"/>
                </a:cxn>
                <a:cxn ang="0">
                  <a:pos x="36" y="18"/>
                </a:cxn>
                <a:cxn ang="0">
                  <a:pos x="37" y="10"/>
                </a:cxn>
                <a:cxn ang="0">
                  <a:pos x="40" y="0"/>
                </a:cxn>
                <a:cxn ang="0">
                  <a:pos x="44" y="8"/>
                </a:cxn>
                <a:cxn ang="0">
                  <a:pos x="46" y="18"/>
                </a:cxn>
                <a:cxn ang="0">
                  <a:pos x="47" y="30"/>
                </a:cxn>
                <a:cxn ang="0">
                  <a:pos x="48" y="40"/>
                </a:cxn>
                <a:cxn ang="0">
                  <a:pos x="49" y="51"/>
                </a:cxn>
                <a:cxn ang="0">
                  <a:pos x="51" y="61"/>
                </a:cxn>
                <a:cxn ang="0">
                  <a:pos x="55" y="68"/>
                </a:cxn>
                <a:cxn ang="0">
                  <a:pos x="62" y="72"/>
                </a:cxn>
              </a:cxnLst>
              <a:rect l="0" t="0" r="r" b="b"/>
              <a:pathLst>
                <a:path w="62" h="86">
                  <a:moveTo>
                    <a:pt x="62" y="72"/>
                  </a:moveTo>
                  <a:lnTo>
                    <a:pt x="56" y="69"/>
                  </a:lnTo>
                  <a:lnTo>
                    <a:pt x="51" y="71"/>
                  </a:lnTo>
                  <a:lnTo>
                    <a:pt x="45" y="74"/>
                  </a:lnTo>
                  <a:lnTo>
                    <a:pt x="39" y="79"/>
                  </a:lnTo>
                  <a:lnTo>
                    <a:pt x="33" y="84"/>
                  </a:lnTo>
                  <a:lnTo>
                    <a:pt x="27" y="86"/>
                  </a:lnTo>
                  <a:lnTo>
                    <a:pt x="20" y="86"/>
                  </a:lnTo>
                  <a:lnTo>
                    <a:pt x="12" y="79"/>
                  </a:lnTo>
                  <a:lnTo>
                    <a:pt x="8" y="71"/>
                  </a:lnTo>
                  <a:lnTo>
                    <a:pt x="5" y="62"/>
                  </a:lnTo>
                  <a:lnTo>
                    <a:pt x="2" y="52"/>
                  </a:lnTo>
                  <a:lnTo>
                    <a:pt x="1" y="42"/>
                  </a:lnTo>
                  <a:lnTo>
                    <a:pt x="0" y="32"/>
                  </a:lnTo>
                  <a:lnTo>
                    <a:pt x="0" y="22"/>
                  </a:lnTo>
                  <a:lnTo>
                    <a:pt x="0" y="13"/>
                  </a:lnTo>
                  <a:lnTo>
                    <a:pt x="1" y="4"/>
                  </a:lnTo>
                  <a:lnTo>
                    <a:pt x="4" y="13"/>
                  </a:lnTo>
                  <a:lnTo>
                    <a:pt x="6" y="22"/>
                  </a:lnTo>
                  <a:lnTo>
                    <a:pt x="7" y="32"/>
                  </a:lnTo>
                  <a:lnTo>
                    <a:pt x="9" y="44"/>
                  </a:lnTo>
                  <a:lnTo>
                    <a:pt x="12" y="54"/>
                  </a:lnTo>
                  <a:lnTo>
                    <a:pt x="15" y="62"/>
                  </a:lnTo>
                  <a:lnTo>
                    <a:pt x="21" y="68"/>
                  </a:lnTo>
                  <a:lnTo>
                    <a:pt x="29" y="71"/>
                  </a:lnTo>
                  <a:lnTo>
                    <a:pt x="35" y="64"/>
                  </a:lnTo>
                  <a:lnTo>
                    <a:pt x="37" y="55"/>
                  </a:lnTo>
                  <a:lnTo>
                    <a:pt x="38" y="47"/>
                  </a:lnTo>
                  <a:lnTo>
                    <a:pt x="38" y="37"/>
                  </a:lnTo>
                  <a:lnTo>
                    <a:pt x="37" y="28"/>
                  </a:lnTo>
                  <a:lnTo>
                    <a:pt x="36" y="18"/>
                  </a:lnTo>
                  <a:lnTo>
                    <a:pt x="37" y="10"/>
                  </a:lnTo>
                  <a:lnTo>
                    <a:pt x="40" y="0"/>
                  </a:lnTo>
                  <a:lnTo>
                    <a:pt x="44" y="8"/>
                  </a:lnTo>
                  <a:lnTo>
                    <a:pt x="46" y="18"/>
                  </a:lnTo>
                  <a:lnTo>
                    <a:pt x="47" y="30"/>
                  </a:lnTo>
                  <a:lnTo>
                    <a:pt x="48" y="40"/>
                  </a:lnTo>
                  <a:lnTo>
                    <a:pt x="49" y="51"/>
                  </a:lnTo>
                  <a:lnTo>
                    <a:pt x="51" y="61"/>
                  </a:lnTo>
                  <a:lnTo>
                    <a:pt x="55" y="68"/>
                  </a:lnTo>
                  <a:lnTo>
                    <a:pt x="62" y="72"/>
                  </a:lnTo>
                  <a:close/>
                </a:path>
              </a:pathLst>
            </a:custGeom>
            <a:solidFill>
              <a:srgbClr val="000000"/>
            </a:solidFill>
            <a:ln w="9525">
              <a:noFill/>
              <a:round/>
              <a:headEnd/>
              <a:tailEnd/>
            </a:ln>
          </p:spPr>
          <p:txBody>
            <a:bodyPr/>
            <a:lstStyle/>
            <a:p>
              <a:endParaRPr lang="cs-CZ"/>
            </a:p>
          </p:txBody>
        </p:sp>
        <p:sp>
          <p:nvSpPr>
            <p:cNvPr id="179" name="Freeform 183"/>
            <p:cNvSpPr>
              <a:spLocks/>
            </p:cNvSpPr>
            <p:nvPr/>
          </p:nvSpPr>
          <p:spPr bwMode="auto">
            <a:xfrm>
              <a:off x="3514" y="2731"/>
              <a:ext cx="64" cy="98"/>
            </a:xfrm>
            <a:custGeom>
              <a:avLst/>
              <a:gdLst/>
              <a:ahLst/>
              <a:cxnLst>
                <a:cxn ang="0">
                  <a:pos x="64" y="32"/>
                </a:cxn>
                <a:cxn ang="0">
                  <a:pos x="64" y="42"/>
                </a:cxn>
                <a:cxn ang="0">
                  <a:pos x="64" y="52"/>
                </a:cxn>
                <a:cxn ang="0">
                  <a:pos x="63" y="60"/>
                </a:cxn>
                <a:cxn ang="0">
                  <a:pos x="61" y="70"/>
                </a:cxn>
                <a:cxn ang="0">
                  <a:pos x="59" y="79"/>
                </a:cxn>
                <a:cxn ang="0">
                  <a:pos x="56" y="86"/>
                </a:cxn>
                <a:cxn ang="0">
                  <a:pos x="51" y="91"/>
                </a:cxn>
                <a:cxn ang="0">
                  <a:pos x="46" y="97"/>
                </a:cxn>
                <a:cxn ang="0">
                  <a:pos x="38" y="98"/>
                </a:cxn>
                <a:cxn ang="0">
                  <a:pos x="29" y="98"/>
                </a:cxn>
                <a:cxn ang="0">
                  <a:pos x="21" y="96"/>
                </a:cxn>
                <a:cxn ang="0">
                  <a:pos x="14" y="90"/>
                </a:cxn>
                <a:cxn ang="0">
                  <a:pos x="8" y="84"/>
                </a:cxn>
                <a:cxn ang="0">
                  <a:pos x="3" y="76"/>
                </a:cxn>
                <a:cxn ang="0">
                  <a:pos x="1" y="64"/>
                </a:cxn>
                <a:cxn ang="0">
                  <a:pos x="0" y="53"/>
                </a:cxn>
                <a:cxn ang="0">
                  <a:pos x="0" y="46"/>
                </a:cxn>
                <a:cxn ang="0">
                  <a:pos x="0" y="37"/>
                </a:cxn>
                <a:cxn ang="0">
                  <a:pos x="2" y="30"/>
                </a:cxn>
                <a:cxn ang="0">
                  <a:pos x="3" y="25"/>
                </a:cxn>
                <a:cxn ang="0">
                  <a:pos x="6" y="17"/>
                </a:cxn>
                <a:cxn ang="0">
                  <a:pos x="9" y="12"/>
                </a:cxn>
                <a:cxn ang="0">
                  <a:pos x="12" y="6"/>
                </a:cxn>
                <a:cxn ang="0">
                  <a:pos x="17" y="0"/>
                </a:cxn>
                <a:cxn ang="0">
                  <a:pos x="24" y="0"/>
                </a:cxn>
                <a:cxn ang="0">
                  <a:pos x="32" y="0"/>
                </a:cxn>
                <a:cxn ang="0">
                  <a:pos x="39" y="2"/>
                </a:cxn>
                <a:cxn ang="0">
                  <a:pos x="45" y="5"/>
                </a:cxn>
                <a:cxn ang="0">
                  <a:pos x="51" y="9"/>
                </a:cxn>
                <a:cxn ang="0">
                  <a:pos x="57" y="15"/>
                </a:cxn>
                <a:cxn ang="0">
                  <a:pos x="61" y="22"/>
                </a:cxn>
                <a:cxn ang="0">
                  <a:pos x="64" y="32"/>
                </a:cxn>
              </a:cxnLst>
              <a:rect l="0" t="0" r="r" b="b"/>
              <a:pathLst>
                <a:path w="64" h="98">
                  <a:moveTo>
                    <a:pt x="64" y="32"/>
                  </a:moveTo>
                  <a:lnTo>
                    <a:pt x="64" y="42"/>
                  </a:lnTo>
                  <a:lnTo>
                    <a:pt x="64" y="52"/>
                  </a:lnTo>
                  <a:lnTo>
                    <a:pt x="63" y="60"/>
                  </a:lnTo>
                  <a:lnTo>
                    <a:pt x="61" y="70"/>
                  </a:lnTo>
                  <a:lnTo>
                    <a:pt x="59" y="79"/>
                  </a:lnTo>
                  <a:lnTo>
                    <a:pt x="56" y="86"/>
                  </a:lnTo>
                  <a:lnTo>
                    <a:pt x="51" y="91"/>
                  </a:lnTo>
                  <a:lnTo>
                    <a:pt x="46" y="97"/>
                  </a:lnTo>
                  <a:lnTo>
                    <a:pt x="38" y="98"/>
                  </a:lnTo>
                  <a:lnTo>
                    <a:pt x="29" y="98"/>
                  </a:lnTo>
                  <a:lnTo>
                    <a:pt x="21" y="96"/>
                  </a:lnTo>
                  <a:lnTo>
                    <a:pt x="14" y="90"/>
                  </a:lnTo>
                  <a:lnTo>
                    <a:pt x="8" y="84"/>
                  </a:lnTo>
                  <a:lnTo>
                    <a:pt x="3" y="76"/>
                  </a:lnTo>
                  <a:lnTo>
                    <a:pt x="1" y="64"/>
                  </a:lnTo>
                  <a:lnTo>
                    <a:pt x="0" y="53"/>
                  </a:lnTo>
                  <a:lnTo>
                    <a:pt x="0" y="46"/>
                  </a:lnTo>
                  <a:lnTo>
                    <a:pt x="0" y="37"/>
                  </a:lnTo>
                  <a:lnTo>
                    <a:pt x="2" y="30"/>
                  </a:lnTo>
                  <a:lnTo>
                    <a:pt x="3" y="25"/>
                  </a:lnTo>
                  <a:lnTo>
                    <a:pt x="6" y="17"/>
                  </a:lnTo>
                  <a:lnTo>
                    <a:pt x="9" y="12"/>
                  </a:lnTo>
                  <a:lnTo>
                    <a:pt x="12" y="6"/>
                  </a:lnTo>
                  <a:lnTo>
                    <a:pt x="17" y="0"/>
                  </a:lnTo>
                  <a:lnTo>
                    <a:pt x="24" y="0"/>
                  </a:lnTo>
                  <a:lnTo>
                    <a:pt x="32" y="0"/>
                  </a:lnTo>
                  <a:lnTo>
                    <a:pt x="39" y="2"/>
                  </a:lnTo>
                  <a:lnTo>
                    <a:pt x="45" y="5"/>
                  </a:lnTo>
                  <a:lnTo>
                    <a:pt x="51" y="9"/>
                  </a:lnTo>
                  <a:lnTo>
                    <a:pt x="57" y="15"/>
                  </a:lnTo>
                  <a:lnTo>
                    <a:pt x="61" y="22"/>
                  </a:lnTo>
                  <a:lnTo>
                    <a:pt x="64" y="32"/>
                  </a:lnTo>
                  <a:close/>
                </a:path>
              </a:pathLst>
            </a:custGeom>
            <a:solidFill>
              <a:srgbClr val="000000"/>
            </a:solidFill>
            <a:ln w="9525">
              <a:noFill/>
              <a:round/>
              <a:headEnd/>
              <a:tailEnd/>
            </a:ln>
          </p:spPr>
          <p:txBody>
            <a:bodyPr/>
            <a:lstStyle/>
            <a:p>
              <a:endParaRPr lang="cs-CZ"/>
            </a:p>
          </p:txBody>
        </p:sp>
        <p:sp>
          <p:nvSpPr>
            <p:cNvPr id="180" name="Freeform 184"/>
            <p:cNvSpPr>
              <a:spLocks/>
            </p:cNvSpPr>
            <p:nvPr/>
          </p:nvSpPr>
          <p:spPr bwMode="auto">
            <a:xfrm>
              <a:off x="3527" y="2748"/>
              <a:ext cx="41" cy="67"/>
            </a:xfrm>
            <a:custGeom>
              <a:avLst/>
              <a:gdLst/>
              <a:ahLst/>
              <a:cxnLst>
                <a:cxn ang="0">
                  <a:pos x="41" y="29"/>
                </a:cxn>
                <a:cxn ang="0">
                  <a:pos x="41" y="37"/>
                </a:cxn>
                <a:cxn ang="0">
                  <a:pos x="39" y="46"/>
                </a:cxn>
                <a:cxn ang="0">
                  <a:pos x="36" y="54"/>
                </a:cxn>
                <a:cxn ang="0">
                  <a:pos x="32" y="60"/>
                </a:cxn>
                <a:cxn ang="0">
                  <a:pos x="27" y="66"/>
                </a:cxn>
                <a:cxn ang="0">
                  <a:pos x="22" y="67"/>
                </a:cxn>
                <a:cxn ang="0">
                  <a:pos x="16" y="66"/>
                </a:cxn>
                <a:cxn ang="0">
                  <a:pos x="10" y="62"/>
                </a:cxn>
                <a:cxn ang="0">
                  <a:pos x="5" y="59"/>
                </a:cxn>
                <a:cxn ang="0">
                  <a:pos x="1" y="54"/>
                </a:cxn>
                <a:cxn ang="0">
                  <a:pos x="0" y="47"/>
                </a:cxn>
                <a:cxn ang="0">
                  <a:pos x="0" y="42"/>
                </a:cxn>
                <a:cxn ang="0">
                  <a:pos x="0" y="35"/>
                </a:cxn>
                <a:cxn ang="0">
                  <a:pos x="1" y="26"/>
                </a:cxn>
                <a:cxn ang="0">
                  <a:pos x="1" y="19"/>
                </a:cxn>
                <a:cxn ang="0">
                  <a:pos x="1" y="13"/>
                </a:cxn>
                <a:cxn ang="0">
                  <a:pos x="6" y="8"/>
                </a:cxn>
                <a:cxn ang="0">
                  <a:pos x="11" y="3"/>
                </a:cxn>
                <a:cxn ang="0">
                  <a:pos x="17" y="2"/>
                </a:cxn>
                <a:cxn ang="0">
                  <a:pos x="23" y="0"/>
                </a:cxn>
                <a:cxn ang="0">
                  <a:pos x="29" y="3"/>
                </a:cxn>
                <a:cxn ang="0">
                  <a:pos x="34" y="8"/>
                </a:cxn>
                <a:cxn ang="0">
                  <a:pos x="38" y="16"/>
                </a:cxn>
                <a:cxn ang="0">
                  <a:pos x="41" y="29"/>
                </a:cxn>
              </a:cxnLst>
              <a:rect l="0" t="0" r="r" b="b"/>
              <a:pathLst>
                <a:path w="41" h="67">
                  <a:moveTo>
                    <a:pt x="41" y="29"/>
                  </a:moveTo>
                  <a:lnTo>
                    <a:pt x="41" y="37"/>
                  </a:lnTo>
                  <a:lnTo>
                    <a:pt x="39" y="46"/>
                  </a:lnTo>
                  <a:lnTo>
                    <a:pt x="36" y="54"/>
                  </a:lnTo>
                  <a:lnTo>
                    <a:pt x="32" y="60"/>
                  </a:lnTo>
                  <a:lnTo>
                    <a:pt x="27" y="66"/>
                  </a:lnTo>
                  <a:lnTo>
                    <a:pt x="22" y="67"/>
                  </a:lnTo>
                  <a:lnTo>
                    <a:pt x="16" y="66"/>
                  </a:lnTo>
                  <a:lnTo>
                    <a:pt x="10" y="62"/>
                  </a:lnTo>
                  <a:lnTo>
                    <a:pt x="5" y="59"/>
                  </a:lnTo>
                  <a:lnTo>
                    <a:pt x="1" y="54"/>
                  </a:lnTo>
                  <a:lnTo>
                    <a:pt x="0" y="47"/>
                  </a:lnTo>
                  <a:lnTo>
                    <a:pt x="0" y="42"/>
                  </a:lnTo>
                  <a:lnTo>
                    <a:pt x="0" y="35"/>
                  </a:lnTo>
                  <a:lnTo>
                    <a:pt x="1" y="26"/>
                  </a:lnTo>
                  <a:lnTo>
                    <a:pt x="1" y="19"/>
                  </a:lnTo>
                  <a:lnTo>
                    <a:pt x="1" y="13"/>
                  </a:lnTo>
                  <a:lnTo>
                    <a:pt x="6" y="8"/>
                  </a:lnTo>
                  <a:lnTo>
                    <a:pt x="11" y="3"/>
                  </a:lnTo>
                  <a:lnTo>
                    <a:pt x="17" y="2"/>
                  </a:lnTo>
                  <a:lnTo>
                    <a:pt x="23" y="0"/>
                  </a:lnTo>
                  <a:lnTo>
                    <a:pt x="29" y="3"/>
                  </a:lnTo>
                  <a:lnTo>
                    <a:pt x="34" y="8"/>
                  </a:lnTo>
                  <a:lnTo>
                    <a:pt x="38" y="16"/>
                  </a:lnTo>
                  <a:lnTo>
                    <a:pt x="41" y="29"/>
                  </a:lnTo>
                  <a:close/>
                </a:path>
              </a:pathLst>
            </a:custGeom>
            <a:solidFill>
              <a:srgbClr val="FFFFFF"/>
            </a:solidFill>
            <a:ln w="9525">
              <a:noFill/>
              <a:round/>
              <a:headEnd/>
              <a:tailEnd/>
            </a:ln>
          </p:spPr>
          <p:txBody>
            <a:bodyPr/>
            <a:lstStyle/>
            <a:p>
              <a:endParaRPr lang="cs-CZ"/>
            </a:p>
          </p:txBody>
        </p:sp>
        <p:sp>
          <p:nvSpPr>
            <p:cNvPr id="181" name="Freeform 185"/>
            <p:cNvSpPr>
              <a:spLocks/>
            </p:cNvSpPr>
            <p:nvPr/>
          </p:nvSpPr>
          <p:spPr bwMode="auto">
            <a:xfrm>
              <a:off x="1639" y="2770"/>
              <a:ext cx="52" cy="108"/>
            </a:xfrm>
            <a:custGeom>
              <a:avLst/>
              <a:gdLst/>
              <a:ahLst/>
              <a:cxnLst>
                <a:cxn ang="0">
                  <a:pos x="49" y="108"/>
                </a:cxn>
                <a:cxn ang="0">
                  <a:pos x="9" y="49"/>
                </a:cxn>
                <a:cxn ang="0">
                  <a:pos x="8" y="57"/>
                </a:cxn>
                <a:cxn ang="0">
                  <a:pos x="7" y="62"/>
                </a:cxn>
                <a:cxn ang="0">
                  <a:pos x="6" y="69"/>
                </a:cxn>
                <a:cxn ang="0">
                  <a:pos x="6" y="75"/>
                </a:cxn>
                <a:cxn ang="0">
                  <a:pos x="7" y="81"/>
                </a:cxn>
                <a:cxn ang="0">
                  <a:pos x="7" y="86"/>
                </a:cxn>
                <a:cxn ang="0">
                  <a:pos x="6" y="94"/>
                </a:cxn>
                <a:cxn ang="0">
                  <a:pos x="6" y="101"/>
                </a:cxn>
                <a:cxn ang="0">
                  <a:pos x="3" y="101"/>
                </a:cxn>
                <a:cxn ang="0">
                  <a:pos x="1" y="91"/>
                </a:cxn>
                <a:cxn ang="0">
                  <a:pos x="0" y="79"/>
                </a:cxn>
                <a:cxn ang="0">
                  <a:pos x="0" y="68"/>
                </a:cxn>
                <a:cxn ang="0">
                  <a:pos x="0" y="55"/>
                </a:cxn>
                <a:cxn ang="0">
                  <a:pos x="0" y="44"/>
                </a:cxn>
                <a:cxn ang="0">
                  <a:pos x="0" y="32"/>
                </a:cxn>
                <a:cxn ang="0">
                  <a:pos x="0" y="23"/>
                </a:cxn>
                <a:cxn ang="0">
                  <a:pos x="0" y="13"/>
                </a:cxn>
                <a:cxn ang="0">
                  <a:pos x="6" y="18"/>
                </a:cxn>
                <a:cxn ang="0">
                  <a:pos x="10" y="25"/>
                </a:cxn>
                <a:cxn ang="0">
                  <a:pos x="15" y="34"/>
                </a:cxn>
                <a:cxn ang="0">
                  <a:pos x="19" y="42"/>
                </a:cxn>
                <a:cxn ang="0">
                  <a:pos x="23" y="52"/>
                </a:cxn>
                <a:cxn ang="0">
                  <a:pos x="27" y="61"/>
                </a:cxn>
                <a:cxn ang="0">
                  <a:pos x="33" y="71"/>
                </a:cxn>
                <a:cxn ang="0">
                  <a:pos x="40" y="78"/>
                </a:cxn>
                <a:cxn ang="0">
                  <a:pos x="41" y="0"/>
                </a:cxn>
                <a:cxn ang="0">
                  <a:pos x="46" y="10"/>
                </a:cxn>
                <a:cxn ang="0">
                  <a:pos x="49" y="23"/>
                </a:cxn>
                <a:cxn ang="0">
                  <a:pos x="51" y="38"/>
                </a:cxn>
                <a:cxn ang="0">
                  <a:pos x="52" y="52"/>
                </a:cxn>
                <a:cxn ang="0">
                  <a:pos x="52" y="68"/>
                </a:cxn>
                <a:cxn ang="0">
                  <a:pos x="51" y="82"/>
                </a:cxn>
                <a:cxn ang="0">
                  <a:pos x="50" y="96"/>
                </a:cxn>
                <a:cxn ang="0">
                  <a:pos x="49" y="108"/>
                </a:cxn>
              </a:cxnLst>
              <a:rect l="0" t="0" r="r" b="b"/>
              <a:pathLst>
                <a:path w="52" h="108">
                  <a:moveTo>
                    <a:pt x="49" y="108"/>
                  </a:moveTo>
                  <a:lnTo>
                    <a:pt x="9" y="49"/>
                  </a:lnTo>
                  <a:lnTo>
                    <a:pt x="8" y="57"/>
                  </a:lnTo>
                  <a:lnTo>
                    <a:pt x="7" y="62"/>
                  </a:lnTo>
                  <a:lnTo>
                    <a:pt x="6" y="69"/>
                  </a:lnTo>
                  <a:lnTo>
                    <a:pt x="6" y="75"/>
                  </a:lnTo>
                  <a:lnTo>
                    <a:pt x="7" y="81"/>
                  </a:lnTo>
                  <a:lnTo>
                    <a:pt x="7" y="86"/>
                  </a:lnTo>
                  <a:lnTo>
                    <a:pt x="6" y="94"/>
                  </a:lnTo>
                  <a:lnTo>
                    <a:pt x="6" y="101"/>
                  </a:lnTo>
                  <a:lnTo>
                    <a:pt x="3" y="101"/>
                  </a:lnTo>
                  <a:lnTo>
                    <a:pt x="1" y="91"/>
                  </a:lnTo>
                  <a:lnTo>
                    <a:pt x="0" y="79"/>
                  </a:lnTo>
                  <a:lnTo>
                    <a:pt x="0" y="68"/>
                  </a:lnTo>
                  <a:lnTo>
                    <a:pt x="0" y="55"/>
                  </a:lnTo>
                  <a:lnTo>
                    <a:pt x="0" y="44"/>
                  </a:lnTo>
                  <a:lnTo>
                    <a:pt x="0" y="32"/>
                  </a:lnTo>
                  <a:lnTo>
                    <a:pt x="0" y="23"/>
                  </a:lnTo>
                  <a:lnTo>
                    <a:pt x="0" y="13"/>
                  </a:lnTo>
                  <a:lnTo>
                    <a:pt x="6" y="18"/>
                  </a:lnTo>
                  <a:lnTo>
                    <a:pt x="10" y="25"/>
                  </a:lnTo>
                  <a:lnTo>
                    <a:pt x="15" y="34"/>
                  </a:lnTo>
                  <a:lnTo>
                    <a:pt x="19" y="42"/>
                  </a:lnTo>
                  <a:lnTo>
                    <a:pt x="23" y="52"/>
                  </a:lnTo>
                  <a:lnTo>
                    <a:pt x="27" y="61"/>
                  </a:lnTo>
                  <a:lnTo>
                    <a:pt x="33" y="71"/>
                  </a:lnTo>
                  <a:lnTo>
                    <a:pt x="40" y="78"/>
                  </a:lnTo>
                  <a:lnTo>
                    <a:pt x="41" y="0"/>
                  </a:lnTo>
                  <a:lnTo>
                    <a:pt x="46" y="10"/>
                  </a:lnTo>
                  <a:lnTo>
                    <a:pt x="49" y="23"/>
                  </a:lnTo>
                  <a:lnTo>
                    <a:pt x="51" y="38"/>
                  </a:lnTo>
                  <a:lnTo>
                    <a:pt x="52" y="52"/>
                  </a:lnTo>
                  <a:lnTo>
                    <a:pt x="52" y="68"/>
                  </a:lnTo>
                  <a:lnTo>
                    <a:pt x="51" y="82"/>
                  </a:lnTo>
                  <a:lnTo>
                    <a:pt x="50" y="96"/>
                  </a:lnTo>
                  <a:lnTo>
                    <a:pt x="49" y="108"/>
                  </a:lnTo>
                  <a:close/>
                </a:path>
              </a:pathLst>
            </a:custGeom>
            <a:solidFill>
              <a:srgbClr val="000000"/>
            </a:solidFill>
            <a:ln w="9525">
              <a:noFill/>
              <a:round/>
              <a:headEnd/>
              <a:tailEnd/>
            </a:ln>
          </p:spPr>
          <p:txBody>
            <a:bodyPr/>
            <a:lstStyle/>
            <a:p>
              <a:endParaRPr lang="cs-CZ"/>
            </a:p>
          </p:txBody>
        </p:sp>
        <p:sp>
          <p:nvSpPr>
            <p:cNvPr id="182" name="Freeform 186"/>
            <p:cNvSpPr>
              <a:spLocks/>
            </p:cNvSpPr>
            <p:nvPr/>
          </p:nvSpPr>
          <p:spPr bwMode="auto">
            <a:xfrm>
              <a:off x="1595" y="2774"/>
              <a:ext cx="14" cy="105"/>
            </a:xfrm>
            <a:custGeom>
              <a:avLst/>
              <a:gdLst/>
              <a:ahLst/>
              <a:cxnLst>
                <a:cxn ang="0">
                  <a:pos x="14" y="105"/>
                </a:cxn>
                <a:cxn ang="0">
                  <a:pos x="6" y="101"/>
                </a:cxn>
                <a:cxn ang="0">
                  <a:pos x="4" y="91"/>
                </a:cxn>
                <a:cxn ang="0">
                  <a:pos x="3" y="78"/>
                </a:cxn>
                <a:cxn ang="0">
                  <a:pos x="0" y="68"/>
                </a:cxn>
                <a:cxn ang="0">
                  <a:pos x="4" y="0"/>
                </a:cxn>
                <a:cxn ang="0">
                  <a:pos x="11" y="1"/>
                </a:cxn>
                <a:cxn ang="0">
                  <a:pos x="14" y="105"/>
                </a:cxn>
              </a:cxnLst>
              <a:rect l="0" t="0" r="r" b="b"/>
              <a:pathLst>
                <a:path w="14" h="105">
                  <a:moveTo>
                    <a:pt x="14" y="105"/>
                  </a:moveTo>
                  <a:lnTo>
                    <a:pt x="6" y="101"/>
                  </a:lnTo>
                  <a:lnTo>
                    <a:pt x="4" y="91"/>
                  </a:lnTo>
                  <a:lnTo>
                    <a:pt x="3" y="78"/>
                  </a:lnTo>
                  <a:lnTo>
                    <a:pt x="0" y="68"/>
                  </a:lnTo>
                  <a:lnTo>
                    <a:pt x="4" y="0"/>
                  </a:lnTo>
                  <a:lnTo>
                    <a:pt x="11" y="1"/>
                  </a:lnTo>
                  <a:lnTo>
                    <a:pt x="14" y="105"/>
                  </a:lnTo>
                  <a:close/>
                </a:path>
              </a:pathLst>
            </a:custGeom>
            <a:solidFill>
              <a:srgbClr val="000000"/>
            </a:solidFill>
            <a:ln w="9525">
              <a:noFill/>
              <a:round/>
              <a:headEnd/>
              <a:tailEnd/>
            </a:ln>
          </p:spPr>
          <p:txBody>
            <a:bodyPr/>
            <a:lstStyle/>
            <a:p>
              <a:endParaRPr lang="cs-CZ"/>
            </a:p>
          </p:txBody>
        </p:sp>
        <p:sp>
          <p:nvSpPr>
            <p:cNvPr id="183" name="Freeform 187"/>
            <p:cNvSpPr>
              <a:spLocks/>
            </p:cNvSpPr>
            <p:nvPr/>
          </p:nvSpPr>
          <p:spPr bwMode="auto">
            <a:xfrm>
              <a:off x="4176" y="3014"/>
              <a:ext cx="266" cy="638"/>
            </a:xfrm>
            <a:custGeom>
              <a:avLst/>
              <a:gdLst/>
              <a:ahLst/>
              <a:cxnLst>
                <a:cxn ang="0">
                  <a:pos x="213" y="38"/>
                </a:cxn>
                <a:cxn ang="0">
                  <a:pos x="233" y="91"/>
                </a:cxn>
                <a:cxn ang="0">
                  <a:pos x="252" y="146"/>
                </a:cxn>
                <a:cxn ang="0">
                  <a:pos x="264" y="202"/>
                </a:cxn>
                <a:cxn ang="0">
                  <a:pos x="264" y="260"/>
                </a:cxn>
                <a:cxn ang="0">
                  <a:pos x="243" y="312"/>
                </a:cxn>
                <a:cxn ang="0">
                  <a:pos x="234" y="362"/>
                </a:cxn>
                <a:cxn ang="0">
                  <a:pos x="228" y="415"/>
                </a:cxn>
                <a:cxn ang="0">
                  <a:pos x="220" y="460"/>
                </a:cxn>
                <a:cxn ang="0">
                  <a:pos x="218" y="507"/>
                </a:cxn>
                <a:cxn ang="0">
                  <a:pos x="237" y="540"/>
                </a:cxn>
                <a:cxn ang="0">
                  <a:pos x="220" y="554"/>
                </a:cxn>
                <a:cxn ang="0">
                  <a:pos x="197" y="557"/>
                </a:cxn>
                <a:cxn ang="0">
                  <a:pos x="173" y="531"/>
                </a:cxn>
                <a:cxn ang="0">
                  <a:pos x="158" y="464"/>
                </a:cxn>
                <a:cxn ang="0">
                  <a:pos x="143" y="402"/>
                </a:cxn>
                <a:cxn ang="0">
                  <a:pos x="131" y="422"/>
                </a:cxn>
                <a:cxn ang="0">
                  <a:pos x="140" y="477"/>
                </a:cxn>
                <a:cxn ang="0">
                  <a:pos x="150" y="533"/>
                </a:cxn>
                <a:cxn ang="0">
                  <a:pos x="109" y="511"/>
                </a:cxn>
                <a:cxn ang="0">
                  <a:pos x="98" y="440"/>
                </a:cxn>
                <a:cxn ang="0">
                  <a:pos x="79" y="419"/>
                </a:cxn>
                <a:cxn ang="0">
                  <a:pos x="88" y="473"/>
                </a:cxn>
                <a:cxn ang="0">
                  <a:pos x="87" y="527"/>
                </a:cxn>
                <a:cxn ang="0">
                  <a:pos x="80" y="567"/>
                </a:cxn>
                <a:cxn ang="0">
                  <a:pos x="88" y="601"/>
                </a:cxn>
                <a:cxn ang="0">
                  <a:pos x="85" y="632"/>
                </a:cxn>
                <a:cxn ang="0">
                  <a:pos x="70" y="636"/>
                </a:cxn>
                <a:cxn ang="0">
                  <a:pos x="56" y="625"/>
                </a:cxn>
                <a:cxn ang="0">
                  <a:pos x="53" y="588"/>
                </a:cxn>
                <a:cxn ang="0">
                  <a:pos x="44" y="508"/>
                </a:cxn>
                <a:cxn ang="0">
                  <a:pos x="39" y="429"/>
                </a:cxn>
                <a:cxn ang="0">
                  <a:pos x="43" y="398"/>
                </a:cxn>
                <a:cxn ang="0">
                  <a:pos x="34" y="402"/>
                </a:cxn>
                <a:cxn ang="0">
                  <a:pos x="33" y="433"/>
                </a:cxn>
                <a:cxn ang="0">
                  <a:pos x="19" y="437"/>
                </a:cxn>
                <a:cxn ang="0">
                  <a:pos x="7" y="430"/>
                </a:cxn>
                <a:cxn ang="0">
                  <a:pos x="0" y="400"/>
                </a:cxn>
                <a:cxn ang="0">
                  <a:pos x="9" y="335"/>
                </a:cxn>
                <a:cxn ang="0">
                  <a:pos x="29" y="271"/>
                </a:cxn>
                <a:cxn ang="0">
                  <a:pos x="39" y="226"/>
                </a:cxn>
                <a:cxn ang="0">
                  <a:pos x="40" y="182"/>
                </a:cxn>
                <a:cxn ang="0">
                  <a:pos x="42" y="136"/>
                </a:cxn>
                <a:cxn ang="0">
                  <a:pos x="42" y="91"/>
                </a:cxn>
                <a:cxn ang="0">
                  <a:pos x="38" y="48"/>
                </a:cxn>
                <a:cxn ang="0">
                  <a:pos x="43" y="18"/>
                </a:cxn>
                <a:cxn ang="0">
                  <a:pos x="74" y="11"/>
                </a:cxn>
                <a:cxn ang="0">
                  <a:pos x="105" y="6"/>
                </a:cxn>
                <a:cxn ang="0">
                  <a:pos x="137" y="1"/>
                </a:cxn>
                <a:cxn ang="0">
                  <a:pos x="169" y="0"/>
                </a:cxn>
                <a:cxn ang="0">
                  <a:pos x="201" y="3"/>
                </a:cxn>
              </a:cxnLst>
              <a:rect l="0" t="0" r="r" b="b"/>
              <a:pathLst>
                <a:path w="266" h="638">
                  <a:moveTo>
                    <a:pt x="201" y="3"/>
                  </a:moveTo>
                  <a:lnTo>
                    <a:pt x="206" y="20"/>
                  </a:lnTo>
                  <a:lnTo>
                    <a:pt x="213" y="38"/>
                  </a:lnTo>
                  <a:lnTo>
                    <a:pt x="219" y="55"/>
                  </a:lnTo>
                  <a:lnTo>
                    <a:pt x="226" y="74"/>
                  </a:lnTo>
                  <a:lnTo>
                    <a:pt x="233" y="91"/>
                  </a:lnTo>
                  <a:lnTo>
                    <a:pt x="240" y="109"/>
                  </a:lnTo>
                  <a:lnTo>
                    <a:pt x="246" y="128"/>
                  </a:lnTo>
                  <a:lnTo>
                    <a:pt x="252" y="146"/>
                  </a:lnTo>
                  <a:lnTo>
                    <a:pt x="257" y="165"/>
                  </a:lnTo>
                  <a:lnTo>
                    <a:pt x="261" y="183"/>
                  </a:lnTo>
                  <a:lnTo>
                    <a:pt x="264" y="202"/>
                  </a:lnTo>
                  <a:lnTo>
                    <a:pt x="266" y="222"/>
                  </a:lnTo>
                  <a:lnTo>
                    <a:pt x="266" y="240"/>
                  </a:lnTo>
                  <a:lnTo>
                    <a:pt x="264" y="260"/>
                  </a:lnTo>
                  <a:lnTo>
                    <a:pt x="261" y="280"/>
                  </a:lnTo>
                  <a:lnTo>
                    <a:pt x="255" y="300"/>
                  </a:lnTo>
                  <a:lnTo>
                    <a:pt x="243" y="312"/>
                  </a:lnTo>
                  <a:lnTo>
                    <a:pt x="237" y="328"/>
                  </a:lnTo>
                  <a:lnTo>
                    <a:pt x="234" y="344"/>
                  </a:lnTo>
                  <a:lnTo>
                    <a:pt x="234" y="362"/>
                  </a:lnTo>
                  <a:lnTo>
                    <a:pt x="234" y="381"/>
                  </a:lnTo>
                  <a:lnTo>
                    <a:pt x="233" y="399"/>
                  </a:lnTo>
                  <a:lnTo>
                    <a:pt x="228" y="415"/>
                  </a:lnTo>
                  <a:lnTo>
                    <a:pt x="220" y="430"/>
                  </a:lnTo>
                  <a:lnTo>
                    <a:pt x="221" y="444"/>
                  </a:lnTo>
                  <a:lnTo>
                    <a:pt x="220" y="460"/>
                  </a:lnTo>
                  <a:lnTo>
                    <a:pt x="219" y="476"/>
                  </a:lnTo>
                  <a:lnTo>
                    <a:pt x="218" y="493"/>
                  </a:lnTo>
                  <a:lnTo>
                    <a:pt x="218" y="507"/>
                  </a:lnTo>
                  <a:lnTo>
                    <a:pt x="220" y="521"/>
                  </a:lnTo>
                  <a:lnTo>
                    <a:pt x="226" y="533"/>
                  </a:lnTo>
                  <a:lnTo>
                    <a:pt x="237" y="540"/>
                  </a:lnTo>
                  <a:lnTo>
                    <a:pt x="232" y="545"/>
                  </a:lnTo>
                  <a:lnTo>
                    <a:pt x="226" y="551"/>
                  </a:lnTo>
                  <a:lnTo>
                    <a:pt x="220" y="554"/>
                  </a:lnTo>
                  <a:lnTo>
                    <a:pt x="212" y="555"/>
                  </a:lnTo>
                  <a:lnTo>
                    <a:pt x="204" y="557"/>
                  </a:lnTo>
                  <a:lnTo>
                    <a:pt x="197" y="557"/>
                  </a:lnTo>
                  <a:lnTo>
                    <a:pt x="189" y="554"/>
                  </a:lnTo>
                  <a:lnTo>
                    <a:pt x="182" y="551"/>
                  </a:lnTo>
                  <a:lnTo>
                    <a:pt x="173" y="531"/>
                  </a:lnTo>
                  <a:lnTo>
                    <a:pt x="167" y="510"/>
                  </a:lnTo>
                  <a:lnTo>
                    <a:pt x="162" y="487"/>
                  </a:lnTo>
                  <a:lnTo>
                    <a:pt x="158" y="464"/>
                  </a:lnTo>
                  <a:lnTo>
                    <a:pt x="154" y="443"/>
                  </a:lnTo>
                  <a:lnTo>
                    <a:pt x="149" y="422"/>
                  </a:lnTo>
                  <a:lnTo>
                    <a:pt x="143" y="402"/>
                  </a:lnTo>
                  <a:lnTo>
                    <a:pt x="134" y="383"/>
                  </a:lnTo>
                  <a:lnTo>
                    <a:pt x="132" y="402"/>
                  </a:lnTo>
                  <a:lnTo>
                    <a:pt x="131" y="422"/>
                  </a:lnTo>
                  <a:lnTo>
                    <a:pt x="133" y="440"/>
                  </a:lnTo>
                  <a:lnTo>
                    <a:pt x="136" y="459"/>
                  </a:lnTo>
                  <a:lnTo>
                    <a:pt x="140" y="477"/>
                  </a:lnTo>
                  <a:lnTo>
                    <a:pt x="144" y="496"/>
                  </a:lnTo>
                  <a:lnTo>
                    <a:pt x="147" y="514"/>
                  </a:lnTo>
                  <a:lnTo>
                    <a:pt x="150" y="533"/>
                  </a:lnTo>
                  <a:lnTo>
                    <a:pt x="130" y="535"/>
                  </a:lnTo>
                  <a:lnTo>
                    <a:pt x="117" y="528"/>
                  </a:lnTo>
                  <a:lnTo>
                    <a:pt x="109" y="511"/>
                  </a:lnTo>
                  <a:lnTo>
                    <a:pt x="105" y="490"/>
                  </a:lnTo>
                  <a:lnTo>
                    <a:pt x="101" y="464"/>
                  </a:lnTo>
                  <a:lnTo>
                    <a:pt x="98" y="440"/>
                  </a:lnTo>
                  <a:lnTo>
                    <a:pt x="92" y="419"/>
                  </a:lnTo>
                  <a:lnTo>
                    <a:pt x="83" y="402"/>
                  </a:lnTo>
                  <a:lnTo>
                    <a:pt x="79" y="419"/>
                  </a:lnTo>
                  <a:lnTo>
                    <a:pt x="80" y="436"/>
                  </a:lnTo>
                  <a:lnTo>
                    <a:pt x="83" y="454"/>
                  </a:lnTo>
                  <a:lnTo>
                    <a:pt x="88" y="473"/>
                  </a:lnTo>
                  <a:lnTo>
                    <a:pt x="91" y="491"/>
                  </a:lnTo>
                  <a:lnTo>
                    <a:pt x="91" y="510"/>
                  </a:lnTo>
                  <a:lnTo>
                    <a:pt x="87" y="527"/>
                  </a:lnTo>
                  <a:lnTo>
                    <a:pt x="77" y="544"/>
                  </a:lnTo>
                  <a:lnTo>
                    <a:pt x="78" y="555"/>
                  </a:lnTo>
                  <a:lnTo>
                    <a:pt x="80" y="567"/>
                  </a:lnTo>
                  <a:lnTo>
                    <a:pt x="83" y="578"/>
                  </a:lnTo>
                  <a:lnTo>
                    <a:pt x="86" y="589"/>
                  </a:lnTo>
                  <a:lnTo>
                    <a:pt x="88" y="601"/>
                  </a:lnTo>
                  <a:lnTo>
                    <a:pt x="90" y="611"/>
                  </a:lnTo>
                  <a:lnTo>
                    <a:pt x="89" y="622"/>
                  </a:lnTo>
                  <a:lnTo>
                    <a:pt x="85" y="632"/>
                  </a:lnTo>
                  <a:lnTo>
                    <a:pt x="80" y="636"/>
                  </a:lnTo>
                  <a:lnTo>
                    <a:pt x="75" y="638"/>
                  </a:lnTo>
                  <a:lnTo>
                    <a:pt x="70" y="636"/>
                  </a:lnTo>
                  <a:lnTo>
                    <a:pt x="65" y="633"/>
                  </a:lnTo>
                  <a:lnTo>
                    <a:pt x="60" y="629"/>
                  </a:lnTo>
                  <a:lnTo>
                    <a:pt x="56" y="625"/>
                  </a:lnTo>
                  <a:lnTo>
                    <a:pt x="52" y="619"/>
                  </a:lnTo>
                  <a:lnTo>
                    <a:pt x="49" y="613"/>
                  </a:lnTo>
                  <a:lnTo>
                    <a:pt x="53" y="588"/>
                  </a:lnTo>
                  <a:lnTo>
                    <a:pt x="52" y="561"/>
                  </a:lnTo>
                  <a:lnTo>
                    <a:pt x="49" y="535"/>
                  </a:lnTo>
                  <a:lnTo>
                    <a:pt x="44" y="508"/>
                  </a:lnTo>
                  <a:lnTo>
                    <a:pt x="39" y="483"/>
                  </a:lnTo>
                  <a:lnTo>
                    <a:pt x="37" y="456"/>
                  </a:lnTo>
                  <a:lnTo>
                    <a:pt x="39" y="429"/>
                  </a:lnTo>
                  <a:lnTo>
                    <a:pt x="46" y="400"/>
                  </a:lnTo>
                  <a:lnTo>
                    <a:pt x="45" y="399"/>
                  </a:lnTo>
                  <a:lnTo>
                    <a:pt x="43" y="398"/>
                  </a:lnTo>
                  <a:lnTo>
                    <a:pt x="42" y="395"/>
                  </a:lnTo>
                  <a:lnTo>
                    <a:pt x="39" y="395"/>
                  </a:lnTo>
                  <a:lnTo>
                    <a:pt x="34" y="402"/>
                  </a:lnTo>
                  <a:lnTo>
                    <a:pt x="32" y="412"/>
                  </a:lnTo>
                  <a:lnTo>
                    <a:pt x="33" y="423"/>
                  </a:lnTo>
                  <a:lnTo>
                    <a:pt x="33" y="433"/>
                  </a:lnTo>
                  <a:lnTo>
                    <a:pt x="28" y="436"/>
                  </a:lnTo>
                  <a:lnTo>
                    <a:pt x="24" y="437"/>
                  </a:lnTo>
                  <a:lnTo>
                    <a:pt x="19" y="437"/>
                  </a:lnTo>
                  <a:lnTo>
                    <a:pt x="15" y="436"/>
                  </a:lnTo>
                  <a:lnTo>
                    <a:pt x="11" y="433"/>
                  </a:lnTo>
                  <a:lnTo>
                    <a:pt x="7" y="430"/>
                  </a:lnTo>
                  <a:lnTo>
                    <a:pt x="3" y="426"/>
                  </a:lnTo>
                  <a:lnTo>
                    <a:pt x="0" y="422"/>
                  </a:lnTo>
                  <a:lnTo>
                    <a:pt x="0" y="400"/>
                  </a:lnTo>
                  <a:lnTo>
                    <a:pt x="2" y="379"/>
                  </a:lnTo>
                  <a:lnTo>
                    <a:pt x="5" y="358"/>
                  </a:lnTo>
                  <a:lnTo>
                    <a:pt x="9" y="335"/>
                  </a:lnTo>
                  <a:lnTo>
                    <a:pt x="14" y="314"/>
                  </a:lnTo>
                  <a:lnTo>
                    <a:pt x="21" y="293"/>
                  </a:lnTo>
                  <a:lnTo>
                    <a:pt x="29" y="271"/>
                  </a:lnTo>
                  <a:lnTo>
                    <a:pt x="39" y="253"/>
                  </a:lnTo>
                  <a:lnTo>
                    <a:pt x="39" y="239"/>
                  </a:lnTo>
                  <a:lnTo>
                    <a:pt x="39" y="226"/>
                  </a:lnTo>
                  <a:lnTo>
                    <a:pt x="39" y="212"/>
                  </a:lnTo>
                  <a:lnTo>
                    <a:pt x="40" y="196"/>
                  </a:lnTo>
                  <a:lnTo>
                    <a:pt x="40" y="182"/>
                  </a:lnTo>
                  <a:lnTo>
                    <a:pt x="41" y="166"/>
                  </a:lnTo>
                  <a:lnTo>
                    <a:pt x="41" y="152"/>
                  </a:lnTo>
                  <a:lnTo>
                    <a:pt x="42" y="136"/>
                  </a:lnTo>
                  <a:lnTo>
                    <a:pt x="42" y="121"/>
                  </a:lnTo>
                  <a:lnTo>
                    <a:pt x="42" y="107"/>
                  </a:lnTo>
                  <a:lnTo>
                    <a:pt x="42" y="91"/>
                  </a:lnTo>
                  <a:lnTo>
                    <a:pt x="41" y="77"/>
                  </a:lnTo>
                  <a:lnTo>
                    <a:pt x="40" y="63"/>
                  </a:lnTo>
                  <a:lnTo>
                    <a:pt x="38" y="48"/>
                  </a:lnTo>
                  <a:lnTo>
                    <a:pt x="36" y="34"/>
                  </a:lnTo>
                  <a:lnTo>
                    <a:pt x="33" y="21"/>
                  </a:lnTo>
                  <a:lnTo>
                    <a:pt x="43" y="18"/>
                  </a:lnTo>
                  <a:lnTo>
                    <a:pt x="53" y="16"/>
                  </a:lnTo>
                  <a:lnTo>
                    <a:pt x="63" y="14"/>
                  </a:lnTo>
                  <a:lnTo>
                    <a:pt x="74" y="11"/>
                  </a:lnTo>
                  <a:lnTo>
                    <a:pt x="84" y="10"/>
                  </a:lnTo>
                  <a:lnTo>
                    <a:pt x="94" y="7"/>
                  </a:lnTo>
                  <a:lnTo>
                    <a:pt x="105" y="6"/>
                  </a:lnTo>
                  <a:lnTo>
                    <a:pt x="115" y="4"/>
                  </a:lnTo>
                  <a:lnTo>
                    <a:pt x="126" y="3"/>
                  </a:lnTo>
                  <a:lnTo>
                    <a:pt x="137" y="1"/>
                  </a:lnTo>
                  <a:lnTo>
                    <a:pt x="147" y="1"/>
                  </a:lnTo>
                  <a:lnTo>
                    <a:pt x="158" y="1"/>
                  </a:lnTo>
                  <a:lnTo>
                    <a:pt x="169" y="0"/>
                  </a:lnTo>
                  <a:lnTo>
                    <a:pt x="180" y="1"/>
                  </a:lnTo>
                  <a:lnTo>
                    <a:pt x="190" y="1"/>
                  </a:lnTo>
                  <a:lnTo>
                    <a:pt x="201" y="3"/>
                  </a:lnTo>
                  <a:close/>
                </a:path>
              </a:pathLst>
            </a:custGeom>
            <a:solidFill>
              <a:srgbClr val="FFFFFF"/>
            </a:solidFill>
            <a:ln w="9525">
              <a:noFill/>
              <a:round/>
              <a:headEnd/>
              <a:tailEnd/>
            </a:ln>
          </p:spPr>
          <p:txBody>
            <a:bodyPr/>
            <a:lstStyle/>
            <a:p>
              <a:endParaRPr lang="cs-CZ"/>
            </a:p>
          </p:txBody>
        </p:sp>
        <p:sp>
          <p:nvSpPr>
            <p:cNvPr id="184" name="Freeform 188"/>
            <p:cNvSpPr>
              <a:spLocks/>
            </p:cNvSpPr>
            <p:nvPr/>
          </p:nvSpPr>
          <p:spPr bwMode="auto">
            <a:xfrm>
              <a:off x="2764" y="2990"/>
              <a:ext cx="21" cy="156"/>
            </a:xfrm>
            <a:custGeom>
              <a:avLst/>
              <a:gdLst/>
              <a:ahLst/>
              <a:cxnLst>
                <a:cxn ang="0">
                  <a:pos x="21" y="156"/>
                </a:cxn>
                <a:cxn ang="0">
                  <a:pos x="16" y="138"/>
                </a:cxn>
                <a:cxn ang="0">
                  <a:pos x="13" y="119"/>
                </a:cxn>
                <a:cxn ang="0">
                  <a:pos x="11" y="99"/>
                </a:cxn>
                <a:cxn ang="0">
                  <a:pos x="10" y="79"/>
                </a:cxn>
                <a:cxn ang="0">
                  <a:pos x="9" y="61"/>
                </a:cxn>
                <a:cxn ang="0">
                  <a:pos x="8" y="40"/>
                </a:cxn>
                <a:cxn ang="0">
                  <a:pos x="5" y="20"/>
                </a:cxn>
                <a:cxn ang="0">
                  <a:pos x="0" y="0"/>
                </a:cxn>
                <a:cxn ang="0">
                  <a:pos x="4" y="18"/>
                </a:cxn>
                <a:cxn ang="0">
                  <a:pos x="8" y="37"/>
                </a:cxn>
                <a:cxn ang="0">
                  <a:pos x="12" y="57"/>
                </a:cxn>
                <a:cxn ang="0">
                  <a:pos x="15" y="77"/>
                </a:cxn>
                <a:cxn ang="0">
                  <a:pos x="18" y="98"/>
                </a:cxn>
                <a:cxn ang="0">
                  <a:pos x="20" y="118"/>
                </a:cxn>
                <a:cxn ang="0">
                  <a:pos x="21" y="138"/>
                </a:cxn>
                <a:cxn ang="0">
                  <a:pos x="21" y="156"/>
                </a:cxn>
              </a:cxnLst>
              <a:rect l="0" t="0" r="r" b="b"/>
              <a:pathLst>
                <a:path w="21" h="156">
                  <a:moveTo>
                    <a:pt x="21" y="156"/>
                  </a:moveTo>
                  <a:lnTo>
                    <a:pt x="16" y="138"/>
                  </a:lnTo>
                  <a:lnTo>
                    <a:pt x="13" y="119"/>
                  </a:lnTo>
                  <a:lnTo>
                    <a:pt x="11" y="99"/>
                  </a:lnTo>
                  <a:lnTo>
                    <a:pt x="10" y="79"/>
                  </a:lnTo>
                  <a:lnTo>
                    <a:pt x="9" y="61"/>
                  </a:lnTo>
                  <a:lnTo>
                    <a:pt x="8" y="40"/>
                  </a:lnTo>
                  <a:lnTo>
                    <a:pt x="5" y="20"/>
                  </a:lnTo>
                  <a:lnTo>
                    <a:pt x="0" y="0"/>
                  </a:lnTo>
                  <a:lnTo>
                    <a:pt x="4" y="18"/>
                  </a:lnTo>
                  <a:lnTo>
                    <a:pt x="8" y="37"/>
                  </a:lnTo>
                  <a:lnTo>
                    <a:pt x="12" y="57"/>
                  </a:lnTo>
                  <a:lnTo>
                    <a:pt x="15" y="77"/>
                  </a:lnTo>
                  <a:lnTo>
                    <a:pt x="18" y="98"/>
                  </a:lnTo>
                  <a:lnTo>
                    <a:pt x="20" y="118"/>
                  </a:lnTo>
                  <a:lnTo>
                    <a:pt x="21" y="138"/>
                  </a:lnTo>
                  <a:lnTo>
                    <a:pt x="21" y="156"/>
                  </a:lnTo>
                  <a:close/>
                </a:path>
              </a:pathLst>
            </a:custGeom>
            <a:solidFill>
              <a:srgbClr val="000000"/>
            </a:solidFill>
            <a:ln w="9525">
              <a:noFill/>
              <a:round/>
              <a:headEnd/>
              <a:tailEnd/>
            </a:ln>
          </p:spPr>
          <p:txBody>
            <a:bodyPr/>
            <a:lstStyle/>
            <a:p>
              <a:endParaRPr lang="cs-CZ"/>
            </a:p>
          </p:txBody>
        </p:sp>
        <p:sp>
          <p:nvSpPr>
            <p:cNvPr id="185" name="Freeform 189"/>
            <p:cNvSpPr>
              <a:spLocks/>
            </p:cNvSpPr>
            <p:nvPr/>
          </p:nvSpPr>
          <p:spPr bwMode="auto">
            <a:xfrm>
              <a:off x="2828" y="2998"/>
              <a:ext cx="17" cy="110"/>
            </a:xfrm>
            <a:custGeom>
              <a:avLst/>
              <a:gdLst/>
              <a:ahLst/>
              <a:cxnLst>
                <a:cxn ang="0">
                  <a:pos x="17" y="110"/>
                </a:cxn>
                <a:cxn ang="0">
                  <a:pos x="14" y="108"/>
                </a:cxn>
                <a:cxn ang="0">
                  <a:pos x="0" y="0"/>
                </a:cxn>
                <a:cxn ang="0">
                  <a:pos x="4" y="13"/>
                </a:cxn>
                <a:cxn ang="0">
                  <a:pos x="7" y="27"/>
                </a:cxn>
                <a:cxn ang="0">
                  <a:pos x="10" y="42"/>
                </a:cxn>
                <a:cxn ang="0">
                  <a:pos x="12" y="54"/>
                </a:cxn>
                <a:cxn ang="0">
                  <a:pos x="14" y="69"/>
                </a:cxn>
                <a:cxn ang="0">
                  <a:pos x="15" y="83"/>
                </a:cxn>
                <a:cxn ang="0">
                  <a:pos x="16" y="97"/>
                </a:cxn>
                <a:cxn ang="0">
                  <a:pos x="17" y="110"/>
                </a:cxn>
              </a:cxnLst>
              <a:rect l="0" t="0" r="r" b="b"/>
              <a:pathLst>
                <a:path w="17" h="110">
                  <a:moveTo>
                    <a:pt x="17" y="110"/>
                  </a:moveTo>
                  <a:lnTo>
                    <a:pt x="14" y="108"/>
                  </a:lnTo>
                  <a:lnTo>
                    <a:pt x="0" y="0"/>
                  </a:lnTo>
                  <a:lnTo>
                    <a:pt x="4" y="13"/>
                  </a:lnTo>
                  <a:lnTo>
                    <a:pt x="7" y="27"/>
                  </a:lnTo>
                  <a:lnTo>
                    <a:pt x="10" y="42"/>
                  </a:lnTo>
                  <a:lnTo>
                    <a:pt x="12" y="54"/>
                  </a:lnTo>
                  <a:lnTo>
                    <a:pt x="14" y="69"/>
                  </a:lnTo>
                  <a:lnTo>
                    <a:pt x="15" y="83"/>
                  </a:lnTo>
                  <a:lnTo>
                    <a:pt x="16" y="97"/>
                  </a:lnTo>
                  <a:lnTo>
                    <a:pt x="17" y="110"/>
                  </a:lnTo>
                  <a:close/>
                </a:path>
              </a:pathLst>
            </a:custGeom>
            <a:solidFill>
              <a:srgbClr val="000000"/>
            </a:solidFill>
            <a:ln w="9525">
              <a:noFill/>
              <a:round/>
              <a:headEnd/>
              <a:tailEnd/>
            </a:ln>
          </p:spPr>
          <p:txBody>
            <a:bodyPr/>
            <a:lstStyle/>
            <a:p>
              <a:endParaRPr lang="cs-CZ"/>
            </a:p>
          </p:txBody>
        </p:sp>
        <p:sp>
          <p:nvSpPr>
            <p:cNvPr id="186" name="Freeform 190"/>
            <p:cNvSpPr>
              <a:spLocks/>
            </p:cNvSpPr>
            <p:nvPr/>
          </p:nvSpPr>
          <p:spPr bwMode="auto">
            <a:xfrm>
              <a:off x="2935" y="3176"/>
              <a:ext cx="10" cy="23"/>
            </a:xfrm>
            <a:custGeom>
              <a:avLst/>
              <a:gdLst/>
              <a:ahLst/>
              <a:cxnLst>
                <a:cxn ang="0">
                  <a:pos x="10" y="23"/>
                </a:cxn>
                <a:cxn ang="0">
                  <a:pos x="0" y="23"/>
                </a:cxn>
                <a:cxn ang="0">
                  <a:pos x="0" y="0"/>
                </a:cxn>
                <a:cxn ang="0">
                  <a:pos x="2" y="6"/>
                </a:cxn>
                <a:cxn ang="0">
                  <a:pos x="5" y="11"/>
                </a:cxn>
                <a:cxn ang="0">
                  <a:pos x="8" y="17"/>
                </a:cxn>
                <a:cxn ang="0">
                  <a:pos x="10" y="23"/>
                </a:cxn>
              </a:cxnLst>
              <a:rect l="0" t="0" r="r" b="b"/>
              <a:pathLst>
                <a:path w="10" h="23">
                  <a:moveTo>
                    <a:pt x="10" y="23"/>
                  </a:moveTo>
                  <a:lnTo>
                    <a:pt x="0" y="23"/>
                  </a:lnTo>
                  <a:lnTo>
                    <a:pt x="0" y="0"/>
                  </a:lnTo>
                  <a:lnTo>
                    <a:pt x="2" y="6"/>
                  </a:lnTo>
                  <a:lnTo>
                    <a:pt x="5" y="11"/>
                  </a:lnTo>
                  <a:lnTo>
                    <a:pt x="8" y="17"/>
                  </a:lnTo>
                  <a:lnTo>
                    <a:pt x="10" y="23"/>
                  </a:lnTo>
                  <a:close/>
                </a:path>
              </a:pathLst>
            </a:custGeom>
            <a:solidFill>
              <a:srgbClr val="FFFFFF"/>
            </a:solidFill>
            <a:ln w="9525">
              <a:noFill/>
              <a:round/>
              <a:headEnd/>
              <a:tailEnd/>
            </a:ln>
          </p:spPr>
          <p:txBody>
            <a:bodyPr/>
            <a:lstStyle/>
            <a:p>
              <a:endParaRPr lang="cs-CZ"/>
            </a:p>
          </p:txBody>
        </p:sp>
        <p:sp>
          <p:nvSpPr>
            <p:cNvPr id="187" name="Freeform 191"/>
            <p:cNvSpPr>
              <a:spLocks/>
            </p:cNvSpPr>
            <p:nvPr/>
          </p:nvSpPr>
          <p:spPr bwMode="auto">
            <a:xfrm>
              <a:off x="4313" y="3243"/>
              <a:ext cx="12" cy="108"/>
            </a:xfrm>
            <a:custGeom>
              <a:avLst/>
              <a:gdLst/>
              <a:ahLst/>
              <a:cxnLst>
                <a:cxn ang="0">
                  <a:pos x="0" y="108"/>
                </a:cxn>
                <a:cxn ang="0">
                  <a:pos x="0" y="95"/>
                </a:cxn>
                <a:cxn ang="0">
                  <a:pos x="0" y="81"/>
                </a:cxn>
                <a:cxn ang="0">
                  <a:pos x="1" y="66"/>
                </a:cxn>
                <a:cxn ang="0">
                  <a:pos x="2" y="54"/>
                </a:cxn>
                <a:cxn ang="0">
                  <a:pos x="4" y="39"/>
                </a:cxn>
                <a:cxn ang="0">
                  <a:pos x="6" y="25"/>
                </a:cxn>
                <a:cxn ang="0">
                  <a:pos x="9" y="12"/>
                </a:cxn>
                <a:cxn ang="0">
                  <a:pos x="12" y="0"/>
                </a:cxn>
                <a:cxn ang="0">
                  <a:pos x="10" y="11"/>
                </a:cxn>
                <a:cxn ang="0">
                  <a:pos x="8" y="24"/>
                </a:cxn>
                <a:cxn ang="0">
                  <a:pos x="8" y="38"/>
                </a:cxn>
                <a:cxn ang="0">
                  <a:pos x="8" y="52"/>
                </a:cxn>
                <a:cxn ang="0">
                  <a:pos x="8" y="68"/>
                </a:cxn>
                <a:cxn ang="0">
                  <a:pos x="7" y="82"/>
                </a:cxn>
                <a:cxn ang="0">
                  <a:pos x="4" y="95"/>
                </a:cxn>
                <a:cxn ang="0">
                  <a:pos x="0" y="108"/>
                </a:cxn>
              </a:cxnLst>
              <a:rect l="0" t="0" r="r" b="b"/>
              <a:pathLst>
                <a:path w="12" h="108">
                  <a:moveTo>
                    <a:pt x="0" y="108"/>
                  </a:moveTo>
                  <a:lnTo>
                    <a:pt x="0" y="95"/>
                  </a:lnTo>
                  <a:lnTo>
                    <a:pt x="0" y="81"/>
                  </a:lnTo>
                  <a:lnTo>
                    <a:pt x="1" y="66"/>
                  </a:lnTo>
                  <a:lnTo>
                    <a:pt x="2" y="54"/>
                  </a:lnTo>
                  <a:lnTo>
                    <a:pt x="4" y="39"/>
                  </a:lnTo>
                  <a:lnTo>
                    <a:pt x="6" y="25"/>
                  </a:lnTo>
                  <a:lnTo>
                    <a:pt x="9" y="12"/>
                  </a:lnTo>
                  <a:lnTo>
                    <a:pt x="12" y="0"/>
                  </a:lnTo>
                  <a:lnTo>
                    <a:pt x="10" y="11"/>
                  </a:lnTo>
                  <a:lnTo>
                    <a:pt x="8" y="24"/>
                  </a:lnTo>
                  <a:lnTo>
                    <a:pt x="8" y="38"/>
                  </a:lnTo>
                  <a:lnTo>
                    <a:pt x="8" y="52"/>
                  </a:lnTo>
                  <a:lnTo>
                    <a:pt x="8" y="68"/>
                  </a:lnTo>
                  <a:lnTo>
                    <a:pt x="7" y="82"/>
                  </a:lnTo>
                  <a:lnTo>
                    <a:pt x="4" y="95"/>
                  </a:lnTo>
                  <a:lnTo>
                    <a:pt x="0" y="108"/>
                  </a:lnTo>
                  <a:close/>
                </a:path>
              </a:pathLst>
            </a:custGeom>
            <a:solidFill>
              <a:srgbClr val="000000"/>
            </a:solidFill>
            <a:ln w="9525">
              <a:noFill/>
              <a:round/>
              <a:headEnd/>
              <a:tailEnd/>
            </a:ln>
          </p:spPr>
          <p:txBody>
            <a:bodyPr/>
            <a:lstStyle/>
            <a:p>
              <a:endParaRPr lang="cs-CZ"/>
            </a:p>
          </p:txBody>
        </p:sp>
        <p:sp>
          <p:nvSpPr>
            <p:cNvPr id="188" name="Freeform 192"/>
            <p:cNvSpPr>
              <a:spLocks/>
            </p:cNvSpPr>
            <p:nvPr/>
          </p:nvSpPr>
          <p:spPr bwMode="auto">
            <a:xfrm>
              <a:off x="4210" y="3253"/>
              <a:ext cx="14" cy="115"/>
            </a:xfrm>
            <a:custGeom>
              <a:avLst/>
              <a:gdLst/>
              <a:ahLst/>
              <a:cxnLst>
                <a:cxn ang="0">
                  <a:pos x="13" y="115"/>
                </a:cxn>
                <a:cxn ang="0">
                  <a:pos x="3" y="113"/>
                </a:cxn>
                <a:cxn ang="0">
                  <a:pos x="1" y="99"/>
                </a:cxn>
                <a:cxn ang="0">
                  <a:pos x="0" y="83"/>
                </a:cxn>
                <a:cxn ang="0">
                  <a:pos x="1" y="69"/>
                </a:cxn>
                <a:cxn ang="0">
                  <a:pos x="4" y="55"/>
                </a:cxn>
                <a:cxn ang="0">
                  <a:pos x="6" y="41"/>
                </a:cxn>
                <a:cxn ang="0">
                  <a:pos x="9" y="28"/>
                </a:cxn>
                <a:cxn ang="0">
                  <a:pos x="12" y="14"/>
                </a:cxn>
                <a:cxn ang="0">
                  <a:pos x="14" y="0"/>
                </a:cxn>
                <a:cxn ang="0">
                  <a:pos x="13" y="14"/>
                </a:cxn>
                <a:cxn ang="0">
                  <a:pos x="12" y="28"/>
                </a:cxn>
                <a:cxn ang="0">
                  <a:pos x="10" y="42"/>
                </a:cxn>
                <a:cxn ang="0">
                  <a:pos x="8" y="56"/>
                </a:cxn>
                <a:cxn ang="0">
                  <a:pos x="7" y="72"/>
                </a:cxn>
                <a:cxn ang="0">
                  <a:pos x="7" y="86"/>
                </a:cxn>
                <a:cxn ang="0">
                  <a:pos x="9" y="100"/>
                </a:cxn>
                <a:cxn ang="0">
                  <a:pos x="13" y="115"/>
                </a:cxn>
              </a:cxnLst>
              <a:rect l="0" t="0" r="r" b="b"/>
              <a:pathLst>
                <a:path w="14" h="115">
                  <a:moveTo>
                    <a:pt x="13" y="115"/>
                  </a:moveTo>
                  <a:lnTo>
                    <a:pt x="3" y="113"/>
                  </a:lnTo>
                  <a:lnTo>
                    <a:pt x="1" y="99"/>
                  </a:lnTo>
                  <a:lnTo>
                    <a:pt x="0" y="83"/>
                  </a:lnTo>
                  <a:lnTo>
                    <a:pt x="1" y="69"/>
                  </a:lnTo>
                  <a:lnTo>
                    <a:pt x="4" y="55"/>
                  </a:lnTo>
                  <a:lnTo>
                    <a:pt x="6" y="41"/>
                  </a:lnTo>
                  <a:lnTo>
                    <a:pt x="9" y="28"/>
                  </a:lnTo>
                  <a:lnTo>
                    <a:pt x="12" y="14"/>
                  </a:lnTo>
                  <a:lnTo>
                    <a:pt x="14" y="0"/>
                  </a:lnTo>
                  <a:lnTo>
                    <a:pt x="13" y="14"/>
                  </a:lnTo>
                  <a:lnTo>
                    <a:pt x="12" y="28"/>
                  </a:lnTo>
                  <a:lnTo>
                    <a:pt x="10" y="42"/>
                  </a:lnTo>
                  <a:lnTo>
                    <a:pt x="8" y="56"/>
                  </a:lnTo>
                  <a:lnTo>
                    <a:pt x="7" y="72"/>
                  </a:lnTo>
                  <a:lnTo>
                    <a:pt x="7" y="86"/>
                  </a:lnTo>
                  <a:lnTo>
                    <a:pt x="9" y="100"/>
                  </a:lnTo>
                  <a:lnTo>
                    <a:pt x="13" y="115"/>
                  </a:lnTo>
                  <a:close/>
                </a:path>
              </a:pathLst>
            </a:custGeom>
            <a:solidFill>
              <a:srgbClr val="000000"/>
            </a:solidFill>
            <a:ln w="9525">
              <a:noFill/>
              <a:round/>
              <a:headEnd/>
              <a:tailEnd/>
            </a:ln>
          </p:spPr>
          <p:txBody>
            <a:bodyPr/>
            <a:lstStyle/>
            <a:p>
              <a:endParaRPr lang="cs-CZ"/>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4" presetClass="entr" presetSubtype="16" fill="hold" nodeType="withEffect">
                                  <p:stCondLst>
                                    <p:cond delay="1000"/>
                                  </p:stCondLst>
                                  <p:childTnLst>
                                    <p:set>
                                      <p:cBhvr>
                                        <p:cTn id="10" dur="1" fill="hold">
                                          <p:stCondLst>
                                            <p:cond delay="0"/>
                                          </p:stCondLst>
                                        </p:cTn>
                                        <p:tgtEl>
                                          <p:spTgt spid="126"/>
                                        </p:tgtEl>
                                        <p:attrNameLst>
                                          <p:attrName>style.visibility</p:attrName>
                                        </p:attrNameLst>
                                      </p:cBhvr>
                                      <p:to>
                                        <p:strVal val="visible"/>
                                      </p:to>
                                    </p:set>
                                    <p:animEffect transition="in" filter="box(in)">
                                      <p:cBhvr>
                                        <p:cTn id="11" dur="500"/>
                                        <p:tgtEl>
                                          <p:spTgt spid="126"/>
                                        </p:tgtEl>
                                      </p:cBhvr>
                                    </p:animEffect>
                                  </p:childTnLst>
                                </p:cTn>
                              </p:par>
                            </p:childTnLst>
                          </p:cTn>
                        </p:par>
                        <p:par>
                          <p:cTn id="12" fill="hold">
                            <p:stCondLst>
                              <p:cond delay="2000"/>
                            </p:stCondLst>
                            <p:childTnLst>
                              <p:par>
                                <p:cTn id="13" presetID="2" presetClass="exit" presetSubtype="4" fill="hold" nodeType="afterEffect">
                                  <p:stCondLst>
                                    <p:cond delay="5000"/>
                                  </p:stCondLst>
                                  <p:childTnLst>
                                    <p:anim calcmode="lin" valueType="num">
                                      <p:cBhvr additive="base">
                                        <p:cTn id="14" dur="500"/>
                                        <p:tgtEl>
                                          <p:spTgt spid="126"/>
                                        </p:tgtEl>
                                        <p:attrNameLst>
                                          <p:attrName>ppt_x</p:attrName>
                                        </p:attrNameLst>
                                      </p:cBhvr>
                                      <p:tavLst>
                                        <p:tav tm="0">
                                          <p:val>
                                            <p:strVal val="ppt_x"/>
                                          </p:val>
                                        </p:tav>
                                        <p:tav tm="100000">
                                          <p:val>
                                            <p:strVal val="ppt_x"/>
                                          </p:val>
                                        </p:tav>
                                      </p:tavLst>
                                    </p:anim>
                                    <p:anim calcmode="lin" valueType="num">
                                      <p:cBhvr additive="base">
                                        <p:cTn id="15" dur="500"/>
                                        <p:tgtEl>
                                          <p:spTgt spid="126"/>
                                        </p:tgtEl>
                                        <p:attrNameLst>
                                          <p:attrName>ppt_y</p:attrName>
                                        </p:attrNameLst>
                                      </p:cBhvr>
                                      <p:tavLst>
                                        <p:tav tm="0">
                                          <p:val>
                                            <p:strVal val="ppt_y"/>
                                          </p:val>
                                        </p:tav>
                                        <p:tav tm="100000">
                                          <p:val>
                                            <p:strVal val="1+ppt_h/2"/>
                                          </p:val>
                                        </p:tav>
                                      </p:tavLst>
                                    </p:anim>
                                    <p:set>
                                      <p:cBhvr>
                                        <p:cTn id="16" dur="1" fill="hold">
                                          <p:stCondLst>
                                            <p:cond delay="499"/>
                                          </p:stCondLst>
                                        </p:cTn>
                                        <p:tgtEl>
                                          <p:spTgt spid="126"/>
                                        </p:tgtEl>
                                        <p:attrNameLst>
                                          <p:attrName>style.visibility</p:attrName>
                                        </p:attrNameLst>
                                      </p:cBhvr>
                                      <p:to>
                                        <p:strVal val="hidden"/>
                                      </p:to>
                                    </p:set>
                                  </p:childTnLst>
                                </p:cTn>
                              </p:par>
                            </p:childTnLst>
                          </p:cTn>
                        </p:par>
                        <p:par>
                          <p:cTn id="17" fill="hold">
                            <p:stCondLst>
                              <p:cond delay="7500"/>
                            </p:stCondLst>
                            <p:childTnLst>
                              <p:par>
                                <p:cTn id="18" presetID="4" presetClass="entr" presetSubtype="16"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ox(in)">
                                      <p:cBhvr>
                                        <p:cTn id="20" dur="500"/>
                                        <p:tgtEl>
                                          <p:spTgt spid="4"/>
                                        </p:tgtEl>
                                      </p:cBhvr>
                                    </p:animEffect>
                                  </p:childTnLst>
                                </p:cTn>
                              </p:par>
                            </p:childTnLst>
                          </p:cTn>
                        </p:par>
                        <p:par>
                          <p:cTn id="21" fill="hold">
                            <p:stCondLst>
                              <p:cond delay="8000"/>
                            </p:stCondLst>
                            <p:childTnLst>
                              <p:par>
                                <p:cTn id="22" presetID="63" presetClass="path" presetSubtype="0" accel="50000" decel="50000" fill="hold" nodeType="afterEffect">
                                  <p:stCondLst>
                                    <p:cond delay="0"/>
                                  </p:stCondLst>
                                  <p:childTnLst>
                                    <p:animMotion origin="layout" path="M -0.1 -0.00717 L 0.9474 -0.00717 " pathEditMode="relative" rAng="0" ptsTypes="AA">
                                      <p:cBhvr>
                                        <p:cTn id="23" dur="5000" fill="hold"/>
                                        <p:tgtEl>
                                          <p:spTgt spid="4"/>
                                        </p:tgtEl>
                                        <p:attrNameLst>
                                          <p:attrName>ppt_x</p:attrName>
                                          <p:attrName>ppt_y</p:attrName>
                                        </p:attrNameLst>
                                      </p:cBhvr>
                                      <p:rCtr x="524" y="0"/>
                                    </p:animMotion>
                                  </p:childTnLst>
                                </p:cTn>
                              </p:par>
                            </p:childTnLst>
                          </p:cTn>
                        </p:par>
                        <p:par>
                          <p:cTn id="24" fill="hold">
                            <p:stCondLst>
                              <p:cond delay="13000"/>
                            </p:stCondLst>
                            <p:childTnLst>
                              <p:par>
                                <p:cTn id="25" presetID="2" presetClass="entr" presetSubtype="4"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pPr algn="ctr"/>
            <a:r>
              <a:rPr lang="en-US" b="1" dirty="0" smtClean="0"/>
              <a:t>MATHEMATICAL GNOSTICS</a:t>
            </a:r>
            <a:endParaRPr lang="cs-CZ" b="1" dirty="0"/>
          </a:p>
        </p:txBody>
      </p:sp>
      <p:sp>
        <p:nvSpPr>
          <p:cNvPr id="3" name="Zástupný symbol pro obsah 2"/>
          <p:cNvSpPr>
            <a:spLocks noGrp="1"/>
          </p:cNvSpPr>
          <p:nvPr>
            <p:ph idx="1"/>
          </p:nvPr>
        </p:nvSpPr>
        <p:spPr>
          <a:xfrm>
            <a:off x="0" y="980728"/>
            <a:ext cx="9036496" cy="5472608"/>
          </a:xfrm>
        </p:spPr>
        <p:txBody>
          <a:bodyPr>
            <a:normAutofit lnSpcReduction="10000"/>
          </a:bodyPr>
          <a:lstStyle/>
          <a:p>
            <a:pPr>
              <a:buNone/>
            </a:pPr>
            <a:r>
              <a:rPr lang="en-US" i="1" dirty="0" smtClean="0"/>
              <a:t>    </a:t>
            </a:r>
            <a:r>
              <a:rPr lang="en-US" sz="2600" i="1" dirty="0" smtClean="0"/>
              <a:t>Mathematical </a:t>
            </a:r>
            <a:r>
              <a:rPr lang="en-US" sz="2600" i="1" dirty="0" smtClean="0">
                <a:solidFill>
                  <a:schemeClr val="tx1"/>
                </a:solidFill>
              </a:rPr>
              <a:t>G</a:t>
            </a:r>
            <a:r>
              <a:rPr lang="en-US" sz="2600" i="1" dirty="0" smtClean="0"/>
              <a:t>nostics (MG) </a:t>
            </a:r>
            <a:r>
              <a:rPr lang="en-US" sz="2600" dirty="0" smtClean="0"/>
              <a:t>is an alternative paradigm of data uncertainty consisting of</a:t>
            </a:r>
            <a:r>
              <a:rPr lang="en-US" sz="2600" dirty="0" smtClean="0">
                <a:solidFill>
                  <a:srgbClr val="7030A0"/>
                </a:solidFill>
              </a:rPr>
              <a:t>:</a:t>
            </a:r>
          </a:p>
          <a:p>
            <a:pPr lvl="1">
              <a:buBlip>
                <a:blip r:embed="rId2"/>
              </a:buBlip>
            </a:pPr>
            <a:r>
              <a:rPr lang="en-US" sz="2600" dirty="0" smtClean="0"/>
              <a:t>an axiomatic theory of strongly uncertain </a:t>
            </a:r>
            <a:r>
              <a:rPr lang="en-US" sz="2600" b="1" dirty="0" smtClean="0">
                <a:solidFill>
                  <a:srgbClr val="C00000"/>
                </a:solidFill>
              </a:rPr>
              <a:t>individual </a:t>
            </a:r>
            <a:r>
              <a:rPr lang="en-US" sz="2600" dirty="0" smtClean="0"/>
              <a:t>data and small samples supported by </a:t>
            </a:r>
            <a:r>
              <a:rPr lang="en-US" sz="2600" dirty="0" smtClean="0">
                <a:solidFill>
                  <a:schemeClr val="tx1"/>
                </a:solidFill>
              </a:rPr>
              <a:t>the</a:t>
            </a:r>
            <a:r>
              <a:rPr lang="en-US" sz="2600" dirty="0" smtClean="0"/>
              <a:t> </a:t>
            </a:r>
            <a:r>
              <a:rPr lang="en-US" sz="2600" dirty="0" smtClean="0">
                <a:solidFill>
                  <a:srgbClr val="7030A0"/>
                </a:solidFill>
              </a:rPr>
              <a:t>l</a:t>
            </a:r>
            <a:r>
              <a:rPr lang="en-US" sz="2600" dirty="0" smtClean="0"/>
              <a:t>aws of physics,</a:t>
            </a:r>
          </a:p>
          <a:p>
            <a:pPr lvl="1">
              <a:buBlip>
                <a:blip r:embed="rId2"/>
              </a:buBlip>
            </a:pPr>
            <a:r>
              <a:rPr lang="en-US" sz="2600" dirty="0" smtClean="0"/>
              <a:t>algorithms based on the ``</a:t>
            </a:r>
            <a:r>
              <a:rPr lang="en-US" sz="2600" dirty="0" smtClean="0">
                <a:solidFill>
                  <a:schemeClr val="tx1"/>
                </a:solidFill>
              </a:rPr>
              <a:t>G</a:t>
            </a:r>
            <a:r>
              <a:rPr lang="en-US" sz="2600" dirty="0" smtClean="0"/>
              <a:t>nostic’’ theory,</a:t>
            </a:r>
          </a:p>
          <a:p>
            <a:pPr lvl="1">
              <a:buBlip>
                <a:blip r:embed="rId2"/>
              </a:buBlip>
            </a:pPr>
            <a:r>
              <a:rPr lang="en-US" sz="2600" dirty="0" smtClean="0"/>
              <a:t>applications of the ``</a:t>
            </a:r>
            <a:r>
              <a:rPr lang="en-US" sz="2600" dirty="0" smtClean="0">
                <a:solidFill>
                  <a:schemeClr val="tx1"/>
                </a:solidFill>
              </a:rPr>
              <a:t>G</a:t>
            </a:r>
            <a:r>
              <a:rPr lang="en-US" sz="2600" dirty="0" smtClean="0"/>
              <a:t>nostic’’ algorithms.</a:t>
            </a:r>
          </a:p>
          <a:p>
            <a:pPr lvl="1">
              <a:buNone/>
            </a:pPr>
            <a:r>
              <a:rPr lang="en-US" sz="2600" dirty="0" smtClean="0"/>
              <a:t>Developed </a:t>
            </a:r>
            <a:r>
              <a:rPr lang="en-US" sz="2600" dirty="0" smtClean="0">
                <a:solidFill>
                  <a:schemeClr val="tx1"/>
                </a:solidFill>
              </a:rPr>
              <a:t>at </a:t>
            </a:r>
            <a:r>
              <a:rPr lang="en-US" sz="2600" dirty="0" smtClean="0"/>
              <a:t>the Institute of Information Theory and Automation of </a:t>
            </a:r>
            <a:r>
              <a:rPr lang="en-US" sz="2600" dirty="0" smtClean="0">
                <a:solidFill>
                  <a:schemeClr val="tx1"/>
                </a:solidFill>
              </a:rPr>
              <a:t>the</a:t>
            </a:r>
            <a:r>
              <a:rPr lang="en-US" sz="2600" dirty="0" smtClean="0"/>
              <a:t> Czechoslovak Academy of Sciences, Prague.</a:t>
            </a:r>
          </a:p>
          <a:p>
            <a:pPr lvl="1">
              <a:buNone/>
            </a:pPr>
            <a:r>
              <a:rPr lang="en-US" sz="2600" dirty="0" smtClean="0">
                <a:solidFill>
                  <a:srgbClr val="7030A0"/>
                </a:solidFill>
              </a:rPr>
              <a:t>F</a:t>
            </a:r>
            <a:r>
              <a:rPr lang="en-US" sz="2600" dirty="0" smtClean="0"/>
              <a:t>irst publication: </a:t>
            </a:r>
            <a:r>
              <a:rPr lang="en-US" sz="2600" b="1" dirty="0" smtClean="0">
                <a:solidFill>
                  <a:srgbClr val="C00000"/>
                </a:solidFill>
              </a:rPr>
              <a:t>1982.</a:t>
            </a:r>
          </a:p>
          <a:p>
            <a:pPr lvl="1">
              <a:buNone/>
            </a:pPr>
            <a:r>
              <a:rPr lang="en-US" sz="2600" dirty="0" smtClean="0"/>
              <a:t>The main problem </a:t>
            </a:r>
            <a:r>
              <a:rPr lang="en-US" sz="2600" dirty="0" smtClean="0">
                <a:solidFill>
                  <a:schemeClr val="tx1"/>
                </a:solidFill>
              </a:rPr>
              <a:t>facing Mathematical Gnostics: </a:t>
            </a:r>
          </a:p>
          <a:p>
            <a:pPr lvl="1">
              <a:buNone/>
            </a:pPr>
            <a:r>
              <a:rPr lang="en-US" sz="2600" dirty="0" smtClean="0"/>
              <a:t>           the general aversion to a </a:t>
            </a:r>
            <a:r>
              <a:rPr lang="en-US" sz="2600" i="1" dirty="0" smtClean="0">
                <a:solidFill>
                  <a:srgbClr val="C00000"/>
                </a:solidFill>
              </a:rPr>
              <a:t>change of paradigm</a:t>
            </a:r>
            <a:r>
              <a:rPr lang="en-US" sz="2600" dirty="0" smtClean="0"/>
              <a:t>.</a:t>
            </a:r>
          </a:p>
          <a:p>
            <a:pPr lvl="1">
              <a:buNone/>
            </a:pPr>
            <a:r>
              <a:rPr lang="en-US" sz="2600" dirty="0" smtClean="0"/>
              <a:t>More on </a:t>
            </a:r>
            <a:r>
              <a:rPr lang="en-US" sz="2600" dirty="0" smtClean="0">
                <a:hlinkClick r:id="rId3"/>
              </a:rPr>
              <a:t>www.math-gnostics.com</a:t>
            </a:r>
            <a:r>
              <a:rPr lang="en-US" sz="2600"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88640"/>
            <a:ext cx="8229600" cy="634082"/>
          </a:xfrm>
        </p:spPr>
        <p:txBody>
          <a:bodyPr>
            <a:normAutofit fontScale="90000"/>
          </a:bodyPr>
          <a:lstStyle/>
          <a:p>
            <a:r>
              <a:rPr lang="en-US" b="1" dirty="0" smtClean="0"/>
              <a:t>THE GIST AND MAIN RESULTS OF MG</a:t>
            </a:r>
            <a:endParaRPr lang="cs-CZ" b="1" dirty="0"/>
          </a:p>
        </p:txBody>
      </p:sp>
      <p:sp>
        <p:nvSpPr>
          <p:cNvPr id="3" name="Zástupný symbol pro obsah 2"/>
          <p:cNvSpPr>
            <a:spLocks noGrp="1"/>
          </p:cNvSpPr>
          <p:nvPr>
            <p:ph idx="1"/>
          </p:nvPr>
        </p:nvSpPr>
        <p:spPr>
          <a:xfrm>
            <a:off x="431032" y="764704"/>
            <a:ext cx="8712968" cy="5544616"/>
          </a:xfrm>
        </p:spPr>
        <p:txBody>
          <a:bodyPr>
            <a:normAutofit fontScale="25000" lnSpcReduction="20000"/>
          </a:bodyPr>
          <a:lstStyle/>
          <a:p>
            <a:r>
              <a:rPr lang="en-US" sz="7600" dirty="0" smtClean="0"/>
              <a:t>Uncertain data are elements of two </a:t>
            </a:r>
            <a:r>
              <a:rPr lang="en-US" sz="7600" i="1" dirty="0" smtClean="0">
                <a:solidFill>
                  <a:srgbClr val="C00000"/>
                </a:solidFill>
              </a:rPr>
              <a:t>bi-algebras</a:t>
            </a:r>
            <a:r>
              <a:rPr lang="en-US" sz="7600" dirty="0" smtClean="0"/>
              <a:t>, the spaces of which are endowed by two metrics, </a:t>
            </a:r>
            <a:r>
              <a:rPr lang="en-US" sz="7600" dirty="0" smtClean="0">
                <a:solidFill>
                  <a:schemeClr val="tx1"/>
                </a:solidFill>
              </a:rPr>
              <a:t>one</a:t>
            </a:r>
            <a:r>
              <a:rPr lang="en-US" sz="7600" dirty="0" smtClean="0"/>
              <a:t> </a:t>
            </a:r>
            <a:r>
              <a:rPr lang="en-US" sz="7600" i="1" dirty="0" err="1" smtClean="0">
                <a:solidFill>
                  <a:srgbClr val="C00000"/>
                </a:solidFill>
              </a:rPr>
              <a:t>Minkowskian</a:t>
            </a:r>
            <a:r>
              <a:rPr lang="en-US" sz="7600" dirty="0" smtClean="0"/>
              <a:t> </a:t>
            </a:r>
            <a:r>
              <a:rPr lang="en-US" sz="7600" dirty="0" smtClean="0">
                <a:solidFill>
                  <a:schemeClr val="tx1"/>
                </a:solidFill>
              </a:rPr>
              <a:t>and one </a:t>
            </a:r>
            <a:r>
              <a:rPr lang="en-US" sz="7600" i="1" dirty="0" smtClean="0">
                <a:solidFill>
                  <a:srgbClr val="C00000"/>
                </a:solidFill>
              </a:rPr>
              <a:t>Euclidean</a:t>
            </a:r>
            <a:r>
              <a:rPr lang="en-US" sz="7600" dirty="0" smtClean="0"/>
              <a:t>.</a:t>
            </a:r>
          </a:p>
          <a:p>
            <a:r>
              <a:rPr lang="en-US" sz="7600" dirty="0" smtClean="0"/>
              <a:t>Each data item has a couple of mutually interdependent characteristics of uncertainty, the </a:t>
            </a:r>
            <a:r>
              <a:rPr lang="en-US" sz="7600" i="1" dirty="0" smtClean="0">
                <a:solidFill>
                  <a:srgbClr val="C00000"/>
                </a:solidFill>
              </a:rPr>
              <a:t>error</a:t>
            </a:r>
            <a:r>
              <a:rPr lang="en-US" sz="7600" dirty="0" smtClean="0"/>
              <a:t> (“irrelevance’’) and </a:t>
            </a:r>
            <a:r>
              <a:rPr lang="en-US" sz="7600" i="1" dirty="0" smtClean="0">
                <a:solidFill>
                  <a:srgbClr val="C00000"/>
                </a:solidFill>
              </a:rPr>
              <a:t>weight</a:t>
            </a:r>
            <a:r>
              <a:rPr lang="en-US" sz="7600" dirty="0" smtClean="0"/>
              <a:t> (entropy)</a:t>
            </a:r>
            <a:r>
              <a:rPr lang="en-US" sz="7600" dirty="0" smtClean="0">
                <a:solidFill>
                  <a:srgbClr val="7030A0"/>
                </a:solidFill>
              </a:rPr>
              <a:t>,</a:t>
            </a:r>
            <a:r>
              <a:rPr lang="en-US" sz="7600" dirty="0" smtClean="0"/>
              <a:t> measurable by </a:t>
            </a:r>
            <a:r>
              <a:rPr lang="en-US" sz="7600" i="1" dirty="0" smtClean="0">
                <a:solidFill>
                  <a:srgbClr val="C00000"/>
                </a:solidFill>
              </a:rPr>
              <a:t>Riemannian</a:t>
            </a:r>
            <a:r>
              <a:rPr lang="en-US" sz="7600" dirty="0" smtClean="0"/>
              <a:t> geometry.</a:t>
            </a:r>
          </a:p>
          <a:p>
            <a:r>
              <a:rPr lang="en-US" sz="7600" dirty="0" smtClean="0"/>
              <a:t>The space of uncertain data is </a:t>
            </a:r>
            <a:r>
              <a:rPr lang="en-US" sz="7600" i="1" dirty="0" smtClean="0">
                <a:solidFill>
                  <a:srgbClr val="C00000"/>
                </a:solidFill>
              </a:rPr>
              <a:t>curved</a:t>
            </a:r>
            <a:r>
              <a:rPr lang="en-US" sz="7600" dirty="0" smtClean="0"/>
              <a:t> by </a:t>
            </a:r>
            <a:r>
              <a:rPr lang="en-US" sz="7600" dirty="0" smtClean="0">
                <a:solidFill>
                  <a:schemeClr val="tx1"/>
                </a:solidFill>
              </a:rPr>
              <a:t>the</a:t>
            </a:r>
            <a:r>
              <a:rPr lang="en-US" sz="7600" dirty="0" smtClean="0"/>
              <a:t> impact of uncertainty, which is the cause of </a:t>
            </a:r>
            <a:r>
              <a:rPr lang="en-US" sz="7600" dirty="0" smtClean="0">
                <a:solidFill>
                  <a:schemeClr val="tx1"/>
                </a:solidFill>
              </a:rPr>
              <a:t>the</a:t>
            </a:r>
            <a:r>
              <a:rPr lang="en-US" sz="7600" dirty="0" smtClean="0"/>
              <a:t> problems of linear-quadratic estimating methods with </a:t>
            </a:r>
            <a:r>
              <a:rPr lang="en-US" sz="7600" i="1" dirty="0" smtClean="0">
                <a:solidFill>
                  <a:srgbClr val="C00000"/>
                </a:solidFill>
              </a:rPr>
              <a:t>robustness</a:t>
            </a:r>
            <a:r>
              <a:rPr lang="en-US" sz="7600" dirty="0" smtClean="0"/>
              <a:t>.</a:t>
            </a:r>
          </a:p>
          <a:p>
            <a:r>
              <a:rPr lang="en-US" sz="7600" dirty="0" smtClean="0"/>
              <a:t>The curvature can be both convex and concave, </a:t>
            </a:r>
            <a:r>
              <a:rPr lang="en-US" sz="7600" dirty="0" smtClean="0">
                <a:solidFill>
                  <a:schemeClr val="tx1"/>
                </a:solidFill>
              </a:rPr>
              <a:t>giving rise to</a:t>
            </a:r>
            <a:r>
              <a:rPr lang="en-US" sz="7600" dirty="0" smtClean="0"/>
              <a:t> </a:t>
            </a:r>
            <a:r>
              <a:rPr lang="en-US" sz="7600" i="1" dirty="0" smtClean="0">
                <a:solidFill>
                  <a:srgbClr val="C00000"/>
                </a:solidFill>
              </a:rPr>
              <a:t>two kinds of robustness </a:t>
            </a:r>
            <a:r>
              <a:rPr lang="en-US" sz="7600" dirty="0" smtClean="0"/>
              <a:t>– with respect to outliers and inliers.</a:t>
            </a:r>
          </a:p>
          <a:p>
            <a:r>
              <a:rPr lang="en-US" sz="7600" dirty="0" smtClean="0"/>
              <a:t>The activity of Maxwell’s demon (converting the information to an entropy increase) is described as an equation of a source of entropy field of the pre-statistical (</a:t>
            </a:r>
            <a:r>
              <a:rPr lang="en-US" sz="7600" dirty="0" err="1" smtClean="0"/>
              <a:t>Clausius</a:t>
            </a:r>
            <a:r>
              <a:rPr lang="en-US" sz="7600" dirty="0" smtClean="0"/>
              <a:t>’) kind, balancing the source of </a:t>
            </a:r>
            <a:r>
              <a:rPr lang="en-US" sz="7600" dirty="0" smtClean="0">
                <a:solidFill>
                  <a:schemeClr val="tx1"/>
                </a:solidFill>
              </a:rPr>
              <a:t>the</a:t>
            </a:r>
            <a:r>
              <a:rPr lang="en-US" sz="7600" dirty="0" smtClean="0"/>
              <a:t> field of </a:t>
            </a:r>
            <a:r>
              <a:rPr lang="en-US" sz="7600" i="1" dirty="0" smtClean="0">
                <a:solidFill>
                  <a:srgbClr val="C00000"/>
                </a:solidFill>
              </a:rPr>
              <a:t>information of an individual data item</a:t>
            </a:r>
            <a:r>
              <a:rPr lang="cs-CZ" sz="7600" dirty="0" smtClean="0"/>
              <a:t>, which is formally identical </a:t>
            </a:r>
            <a:r>
              <a:rPr lang="en-US" sz="7600" dirty="0" smtClean="0">
                <a:solidFill>
                  <a:schemeClr val="tx1"/>
                </a:solidFill>
              </a:rPr>
              <a:t>to</a:t>
            </a:r>
            <a:r>
              <a:rPr lang="en-US" sz="7600" dirty="0" smtClean="0">
                <a:solidFill>
                  <a:srgbClr val="7030A0"/>
                </a:solidFill>
              </a:rPr>
              <a:t> </a:t>
            </a:r>
            <a:r>
              <a:rPr lang="en-US" sz="7600" dirty="0" smtClean="0"/>
              <a:t>Shannon’s formula.</a:t>
            </a:r>
          </a:p>
          <a:p>
            <a:r>
              <a:rPr lang="en-US" sz="7600" dirty="0" smtClean="0"/>
              <a:t>The formula of the parameter (</a:t>
            </a:r>
            <a:r>
              <a:rPr lang="en-US" sz="7600" i="1" dirty="0" smtClean="0"/>
              <a:t>p</a:t>
            </a:r>
            <a:r>
              <a:rPr lang="en-US" sz="7600" dirty="0" smtClean="0"/>
              <a:t>) of the information is recognized as the </a:t>
            </a:r>
            <a:r>
              <a:rPr lang="en-US" sz="7600" i="1" dirty="0" smtClean="0">
                <a:solidFill>
                  <a:srgbClr val="C00000"/>
                </a:solidFill>
              </a:rPr>
              <a:t>probability distribution</a:t>
            </a:r>
            <a:r>
              <a:rPr lang="en-US" sz="7600" dirty="0" smtClean="0"/>
              <a:t> of the individual data item and its derivative (probability density) as the </a:t>
            </a:r>
            <a:r>
              <a:rPr lang="en-US" sz="7600" i="1" dirty="0" smtClean="0">
                <a:solidFill>
                  <a:srgbClr val="FF0000"/>
                </a:solidFill>
              </a:rPr>
              <a:t>G</a:t>
            </a:r>
            <a:r>
              <a:rPr lang="en-US" sz="7600" i="1" dirty="0" smtClean="0">
                <a:solidFill>
                  <a:srgbClr val="C00000"/>
                </a:solidFill>
              </a:rPr>
              <a:t>nostic </a:t>
            </a:r>
            <a:r>
              <a:rPr lang="en-US" sz="7600" i="1" dirty="0" smtClean="0">
                <a:solidFill>
                  <a:srgbClr val="FF0000"/>
                </a:solidFill>
              </a:rPr>
              <a:t>K</a:t>
            </a:r>
            <a:r>
              <a:rPr lang="en-US" sz="7600" i="1" dirty="0" smtClean="0">
                <a:solidFill>
                  <a:srgbClr val="C00000"/>
                </a:solidFill>
              </a:rPr>
              <a:t>ernel</a:t>
            </a:r>
            <a:r>
              <a:rPr lang="en-US" sz="7600" dirty="0" smtClean="0"/>
              <a:t>.</a:t>
            </a:r>
          </a:p>
          <a:p>
            <a:r>
              <a:rPr lang="en-US" sz="7600" dirty="0" smtClean="0"/>
              <a:t>The virtual path of the estimation process compensating the entropy increase of quantification is shown to be the </a:t>
            </a:r>
            <a:r>
              <a:rPr lang="en-US" sz="7600" i="1" dirty="0" smtClean="0">
                <a:solidFill>
                  <a:srgbClr val="C00000"/>
                </a:solidFill>
              </a:rPr>
              <a:t>optimum</a:t>
            </a:r>
            <a:r>
              <a:rPr lang="en-US" sz="7600" i="1" dirty="0" smtClean="0">
                <a:solidFill>
                  <a:srgbClr val="7030A0"/>
                </a:solidFill>
              </a:rPr>
              <a:t>,</a:t>
            </a:r>
            <a:r>
              <a:rPr lang="en-US" sz="7600" dirty="0" smtClean="0"/>
              <a:t> maximizing the information of the estimate.</a:t>
            </a:r>
          </a:p>
          <a:p>
            <a:r>
              <a:rPr lang="en-US" sz="7600" dirty="0" smtClean="0"/>
              <a:t>The closed paths of quantification and estimation form an Ideal Gnostic Cycle, which is </a:t>
            </a:r>
            <a:r>
              <a:rPr lang="en-US" sz="7600" i="1" dirty="0" smtClean="0">
                <a:solidFill>
                  <a:srgbClr val="C00000"/>
                </a:solidFill>
              </a:rPr>
              <a:t>irreversible,</a:t>
            </a:r>
            <a:r>
              <a:rPr lang="en-US" sz="7600" dirty="0" smtClean="0"/>
              <a:t> like the real thermodynamic cycle.</a:t>
            </a:r>
          </a:p>
          <a:p>
            <a:r>
              <a:rPr lang="en-US" sz="7600" dirty="0" smtClean="0"/>
              <a:t>The </a:t>
            </a:r>
            <a:r>
              <a:rPr lang="en-US" sz="7600" i="1" dirty="0" smtClean="0">
                <a:solidFill>
                  <a:srgbClr val="FF0000"/>
                </a:solidFill>
              </a:rPr>
              <a:t>data aggregation </a:t>
            </a:r>
            <a:r>
              <a:rPr lang="en-US" sz="7600" dirty="0" smtClean="0"/>
              <a:t>principle is supported by relativistic physics.</a:t>
            </a:r>
          </a:p>
          <a:p>
            <a:pPr>
              <a:buNone/>
            </a:pPr>
            <a:endParaRPr lang="cs-CZ" sz="2400" dirty="0" smtClean="0"/>
          </a:p>
          <a:p>
            <a:endParaRPr lang="en-US" sz="2400" dirty="0" smtClean="0"/>
          </a:p>
          <a:p>
            <a:r>
              <a:rPr lang="en-US" sz="2400" dirty="0" smtClean="0"/>
              <a:t>3</a:t>
            </a:r>
          </a:p>
          <a:p>
            <a:endParaRPr lang="en-US" sz="2400" dirty="0" smtClean="0"/>
          </a:p>
          <a:p>
            <a:endParaRPr lang="en-US" sz="2400" dirty="0" smtClean="0"/>
          </a:p>
          <a:p>
            <a:pPr>
              <a:buNone/>
            </a:pPr>
            <a:r>
              <a:rPr lang="en-US" dirty="0" smtClean="0"/>
              <a:t>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VIEWING.png"/>
          <p:cNvPicPr>
            <a:picLocks noChangeAspect="1"/>
          </p:cNvPicPr>
          <p:nvPr/>
        </p:nvPicPr>
        <p:blipFill>
          <a:blip r:embed="rId2" cstate="print"/>
          <a:stretch>
            <a:fillRect/>
          </a:stretch>
        </p:blipFill>
        <p:spPr>
          <a:xfrm>
            <a:off x="251520" y="476672"/>
            <a:ext cx="8568952" cy="5865136"/>
          </a:xfrm>
          <a:prstGeom prst="rect">
            <a:avLst/>
          </a:prstGeom>
        </p:spPr>
      </p:pic>
      <p:sp>
        <p:nvSpPr>
          <p:cNvPr id="7" name="Obousměrná vodorovná šipka 6"/>
          <p:cNvSpPr/>
          <p:nvPr/>
        </p:nvSpPr>
        <p:spPr>
          <a:xfrm>
            <a:off x="323528" y="2492896"/>
            <a:ext cx="2160240"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ousměrná vodorovná šipka 7"/>
          <p:cNvSpPr/>
          <p:nvPr/>
        </p:nvSpPr>
        <p:spPr>
          <a:xfrm>
            <a:off x="6444208" y="2492896"/>
            <a:ext cx="2376264"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ousměrná vodorovná šipka 8"/>
          <p:cNvSpPr/>
          <p:nvPr/>
        </p:nvSpPr>
        <p:spPr>
          <a:xfrm>
            <a:off x="6516216" y="4653136"/>
            <a:ext cx="2304256"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ousměrná vodorovná šipka 9"/>
          <p:cNvSpPr/>
          <p:nvPr/>
        </p:nvSpPr>
        <p:spPr>
          <a:xfrm>
            <a:off x="971600" y="4653136"/>
            <a:ext cx="2088232"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ousměrná vodorovná šipka 10"/>
          <p:cNvSpPr/>
          <p:nvPr/>
        </p:nvSpPr>
        <p:spPr>
          <a:xfrm>
            <a:off x="323528" y="5085184"/>
            <a:ext cx="6264696"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t>VIEWING OUR WORLD - COMMENT</a:t>
            </a:r>
            <a:endParaRPr lang="cs-CZ" dirty="0"/>
          </a:p>
        </p:txBody>
      </p:sp>
      <p:sp>
        <p:nvSpPr>
          <p:cNvPr id="3" name="Zástupný symbol pro obsah 2"/>
          <p:cNvSpPr>
            <a:spLocks noGrp="1"/>
          </p:cNvSpPr>
          <p:nvPr>
            <p:ph idx="1"/>
          </p:nvPr>
        </p:nvSpPr>
        <p:spPr>
          <a:xfrm>
            <a:off x="304800" y="1554162"/>
            <a:ext cx="8686800" cy="5303838"/>
          </a:xfrm>
        </p:spPr>
        <p:txBody>
          <a:bodyPr>
            <a:normAutofit fontScale="77500" lnSpcReduction="20000"/>
          </a:bodyPr>
          <a:lstStyle/>
          <a:p>
            <a:pPr>
              <a:buNone/>
            </a:pPr>
            <a:r>
              <a:rPr lang="en-US" dirty="0" smtClean="0"/>
              <a:t>Limits of </a:t>
            </a:r>
            <a:r>
              <a:rPr lang="en-US" b="1" dirty="0" err="1" smtClean="0"/>
              <a:t>Mediocristan’s</a:t>
            </a:r>
            <a:r>
              <a:rPr lang="en-US" dirty="0" smtClean="0"/>
              <a:t> domain:</a:t>
            </a:r>
          </a:p>
          <a:p>
            <a:r>
              <a:rPr lang="en-US" dirty="0" smtClean="0"/>
              <a:t>The left hand bound: Sample’s size at least about 30 data</a:t>
            </a:r>
          </a:p>
          <a:p>
            <a:r>
              <a:rPr lang="en-US" dirty="0" smtClean="0"/>
              <a:t>The right hand bound:  Data’s STD/Mean not exceeding  about 1.03</a:t>
            </a:r>
          </a:p>
          <a:p>
            <a:r>
              <a:rPr lang="en-US" b="1" dirty="0" err="1" smtClean="0"/>
              <a:t>Ordinarystan</a:t>
            </a:r>
            <a:r>
              <a:rPr lang="en-US" dirty="0" smtClean="0"/>
              <a:t> is based on </a:t>
            </a:r>
            <a:r>
              <a:rPr lang="en-US" dirty="0" err="1" smtClean="0"/>
              <a:t>gnostic</a:t>
            </a:r>
            <a:r>
              <a:rPr lang="en-US" dirty="0" smtClean="0"/>
              <a:t> theory of individual data applicable even to </a:t>
            </a:r>
            <a:r>
              <a:rPr lang="en-US" b="1" dirty="0" smtClean="0"/>
              <a:t>1 data item </a:t>
            </a:r>
            <a:r>
              <a:rPr lang="en-US" dirty="0" smtClean="0"/>
              <a:t>and to heavy data uncertainty because of objectively estimated </a:t>
            </a:r>
            <a:r>
              <a:rPr lang="en-US" b="1" dirty="0" smtClean="0"/>
              <a:t>curvature</a:t>
            </a:r>
            <a:r>
              <a:rPr lang="en-US" dirty="0" smtClean="0"/>
              <a:t> of data space.</a:t>
            </a:r>
            <a:endParaRPr lang="cs-CZ" dirty="0" smtClean="0"/>
          </a:p>
          <a:p>
            <a:r>
              <a:rPr lang="cs-CZ" b="1" dirty="0" err="1" smtClean="0"/>
              <a:t>Moreover</a:t>
            </a:r>
            <a:r>
              <a:rPr lang="cs-CZ" b="1" dirty="0" smtClean="0"/>
              <a:t>: </a:t>
            </a:r>
            <a:r>
              <a:rPr lang="cs-CZ" dirty="0" err="1" smtClean="0"/>
              <a:t>The</a:t>
            </a:r>
            <a:r>
              <a:rPr lang="cs-CZ" dirty="0" smtClean="0"/>
              <a:t> basic </a:t>
            </a:r>
            <a:r>
              <a:rPr lang="cs-CZ" dirty="0" err="1" smtClean="0"/>
              <a:t>Gnostic</a:t>
            </a:r>
            <a:r>
              <a:rPr lang="cs-CZ" dirty="0" smtClean="0"/>
              <a:t> </a:t>
            </a:r>
            <a:r>
              <a:rPr lang="cs-CZ" dirty="0" err="1" smtClean="0"/>
              <a:t>characteristics</a:t>
            </a:r>
            <a:r>
              <a:rPr lang="cs-CZ" dirty="0" smtClean="0"/>
              <a:t> </a:t>
            </a:r>
            <a:r>
              <a:rPr lang="cs-CZ" dirty="0" err="1" smtClean="0"/>
              <a:t>of</a:t>
            </a:r>
            <a:r>
              <a:rPr lang="cs-CZ" dirty="0" smtClean="0"/>
              <a:t> </a:t>
            </a:r>
            <a:r>
              <a:rPr lang="cs-CZ" dirty="0" err="1" smtClean="0"/>
              <a:t>uncertainty</a:t>
            </a:r>
            <a:r>
              <a:rPr lang="cs-CZ" dirty="0" smtClean="0"/>
              <a:t> </a:t>
            </a:r>
            <a:r>
              <a:rPr lang="cs-CZ" dirty="0" err="1" smtClean="0"/>
              <a:t>converge</a:t>
            </a:r>
            <a:r>
              <a:rPr lang="cs-CZ" dirty="0" smtClean="0"/>
              <a:t> to </a:t>
            </a:r>
            <a:r>
              <a:rPr lang="cs-CZ" dirty="0" err="1" smtClean="0"/>
              <a:t>the</a:t>
            </a:r>
            <a:r>
              <a:rPr lang="cs-CZ" dirty="0" smtClean="0"/>
              <a:t> </a:t>
            </a:r>
            <a:r>
              <a:rPr lang="cs-CZ" dirty="0" err="1" smtClean="0"/>
              <a:t>statistical</a:t>
            </a:r>
            <a:r>
              <a:rPr lang="cs-CZ" dirty="0" smtClean="0"/>
              <a:t> </a:t>
            </a:r>
            <a:r>
              <a:rPr lang="cs-CZ" dirty="0" err="1" smtClean="0"/>
              <a:t>ones</a:t>
            </a:r>
            <a:r>
              <a:rPr lang="cs-CZ" dirty="0" smtClean="0"/>
              <a:t> in </a:t>
            </a:r>
            <a:r>
              <a:rPr lang="cs-CZ" dirty="0" err="1" smtClean="0"/>
              <a:t>cases</a:t>
            </a:r>
            <a:r>
              <a:rPr lang="cs-CZ" dirty="0" smtClean="0"/>
              <a:t> </a:t>
            </a:r>
            <a:r>
              <a:rPr lang="cs-CZ" dirty="0" err="1" smtClean="0"/>
              <a:t>of</a:t>
            </a:r>
            <a:r>
              <a:rPr lang="cs-CZ" dirty="0" smtClean="0"/>
              <a:t> </a:t>
            </a:r>
            <a:r>
              <a:rPr lang="cs-CZ" dirty="0" err="1" smtClean="0"/>
              <a:t>sufficiently</a:t>
            </a:r>
            <a:r>
              <a:rPr lang="cs-CZ" dirty="0" smtClean="0"/>
              <a:t> </a:t>
            </a:r>
            <a:r>
              <a:rPr lang="cs-CZ" dirty="0" err="1" smtClean="0"/>
              <a:t>weak</a:t>
            </a:r>
            <a:r>
              <a:rPr lang="cs-CZ" dirty="0" smtClean="0"/>
              <a:t> data </a:t>
            </a:r>
            <a:r>
              <a:rPr lang="cs-CZ" dirty="0" err="1" smtClean="0"/>
              <a:t>uncertainty</a:t>
            </a:r>
            <a:r>
              <a:rPr lang="cs-CZ" dirty="0" smtClean="0"/>
              <a:t>. </a:t>
            </a:r>
            <a:r>
              <a:rPr lang="cs-CZ" dirty="0" err="1" smtClean="0"/>
              <a:t>This</a:t>
            </a:r>
            <a:r>
              <a:rPr lang="cs-CZ" dirty="0" smtClean="0"/>
              <a:t> </a:t>
            </a:r>
            <a:r>
              <a:rPr lang="cs-CZ" dirty="0" err="1" smtClean="0"/>
              <a:t>makes</a:t>
            </a:r>
            <a:r>
              <a:rPr lang="cs-CZ" dirty="0" smtClean="0"/>
              <a:t> </a:t>
            </a:r>
            <a:r>
              <a:rPr lang="cs-CZ" dirty="0" err="1" smtClean="0"/>
              <a:t>the</a:t>
            </a:r>
            <a:r>
              <a:rPr lang="cs-CZ" dirty="0" smtClean="0"/>
              <a:t> </a:t>
            </a:r>
            <a:r>
              <a:rPr lang="cs-CZ" dirty="0" err="1" smtClean="0"/>
              <a:t>approach</a:t>
            </a:r>
            <a:r>
              <a:rPr lang="cs-CZ" dirty="0" smtClean="0"/>
              <a:t> </a:t>
            </a:r>
            <a:r>
              <a:rPr lang="cs-CZ" dirty="0" err="1" smtClean="0"/>
              <a:t>of</a:t>
            </a:r>
            <a:r>
              <a:rPr lang="cs-CZ" dirty="0" smtClean="0"/>
              <a:t> </a:t>
            </a:r>
            <a:r>
              <a:rPr lang="cs-CZ" dirty="0" err="1" smtClean="0"/>
              <a:t>Mathematical</a:t>
            </a:r>
            <a:r>
              <a:rPr lang="cs-CZ" dirty="0" smtClean="0"/>
              <a:t> </a:t>
            </a:r>
            <a:r>
              <a:rPr lang="cs-CZ" dirty="0" err="1" smtClean="0"/>
              <a:t>Gnostics</a:t>
            </a:r>
            <a:r>
              <a:rPr lang="cs-CZ" dirty="0" smtClean="0"/>
              <a:t>  a more </a:t>
            </a:r>
            <a:r>
              <a:rPr lang="cs-CZ" dirty="0" err="1" smtClean="0"/>
              <a:t>general</a:t>
            </a:r>
            <a:r>
              <a:rPr lang="cs-CZ" dirty="0" smtClean="0"/>
              <a:t> </a:t>
            </a:r>
            <a:r>
              <a:rPr lang="cs-CZ" dirty="0" err="1" smtClean="0"/>
              <a:t>conception</a:t>
            </a:r>
            <a:r>
              <a:rPr lang="cs-CZ" dirty="0" smtClean="0"/>
              <a:t> </a:t>
            </a:r>
            <a:r>
              <a:rPr lang="cs-CZ" dirty="0" err="1" smtClean="0"/>
              <a:t>of</a:t>
            </a:r>
            <a:r>
              <a:rPr lang="cs-CZ" dirty="0" smtClean="0"/>
              <a:t> </a:t>
            </a:r>
            <a:r>
              <a:rPr lang="cs-CZ" dirty="0" err="1" smtClean="0"/>
              <a:t>uncertainty</a:t>
            </a:r>
            <a:r>
              <a:rPr lang="cs-CZ" dirty="0" smtClean="0"/>
              <a:t>, </a:t>
            </a:r>
            <a:r>
              <a:rPr lang="cs-CZ" dirty="0" err="1" smtClean="0"/>
              <a:t>which</a:t>
            </a:r>
            <a:r>
              <a:rPr lang="cs-CZ" dirty="0" smtClean="0"/>
              <a:t> </a:t>
            </a:r>
            <a:r>
              <a:rPr lang="cs-CZ" dirty="0" err="1" smtClean="0"/>
              <a:t>includes</a:t>
            </a:r>
            <a:r>
              <a:rPr lang="cs-CZ" dirty="0" smtClean="0"/>
              <a:t> </a:t>
            </a:r>
            <a:r>
              <a:rPr lang="cs-CZ" dirty="0" err="1" smtClean="0"/>
              <a:t>the</a:t>
            </a:r>
            <a:r>
              <a:rPr lang="cs-CZ" dirty="0" smtClean="0"/>
              <a:t> </a:t>
            </a:r>
            <a:r>
              <a:rPr lang="cs-CZ" dirty="0" err="1" smtClean="0"/>
              <a:t>statistical</a:t>
            </a:r>
            <a:r>
              <a:rPr lang="cs-CZ" dirty="0" smtClean="0"/>
              <a:t> </a:t>
            </a:r>
            <a:r>
              <a:rPr lang="cs-CZ" dirty="0" err="1" smtClean="0"/>
              <a:t>ones</a:t>
            </a:r>
            <a:r>
              <a:rPr lang="cs-CZ" dirty="0" smtClean="0"/>
              <a:t> as a </a:t>
            </a:r>
            <a:r>
              <a:rPr lang="cs-CZ" dirty="0" err="1" smtClean="0"/>
              <a:t>special</a:t>
            </a:r>
            <a:r>
              <a:rPr lang="cs-CZ" dirty="0" smtClean="0"/>
              <a:t> case</a:t>
            </a:r>
            <a:endParaRPr lang="en-US" dirty="0" smtClean="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74638"/>
            <a:ext cx="8507288" cy="1143000"/>
          </a:xfrm>
        </p:spPr>
        <p:txBody>
          <a:bodyPr>
            <a:normAutofit/>
          </a:bodyPr>
          <a:lstStyle/>
          <a:p>
            <a:pPr algn="ctr"/>
            <a:r>
              <a:rPr lang="en-US" b="1" dirty="0" smtClean="0"/>
              <a:t>GNOSTIC PROBABILITY DISTRIBUTIONS</a:t>
            </a:r>
            <a:endParaRPr lang="cs-CZ" b="1" dirty="0"/>
          </a:p>
        </p:txBody>
      </p:sp>
      <p:sp>
        <p:nvSpPr>
          <p:cNvPr id="3" name="Zástupný symbol pro obsah 2"/>
          <p:cNvSpPr>
            <a:spLocks noGrp="1"/>
          </p:cNvSpPr>
          <p:nvPr>
            <p:ph idx="1"/>
          </p:nvPr>
        </p:nvSpPr>
        <p:spPr>
          <a:xfrm>
            <a:off x="323528" y="1600200"/>
            <a:ext cx="8496944" cy="5069160"/>
          </a:xfrm>
        </p:spPr>
        <p:txBody>
          <a:bodyPr>
            <a:normAutofit/>
          </a:bodyPr>
          <a:lstStyle/>
          <a:p>
            <a:pPr>
              <a:buNone/>
            </a:pPr>
            <a:r>
              <a:rPr lang="en-US" sz="2800" dirty="0" smtClean="0"/>
              <a:t>There are two kinds of kernel estimates of probability and density distributions:</a:t>
            </a:r>
          </a:p>
          <a:p>
            <a:pPr marL="514350" indent="-514350">
              <a:buNone/>
            </a:pPr>
            <a:r>
              <a:rPr lang="en-US" sz="2800" b="1" i="1" dirty="0" smtClean="0">
                <a:solidFill>
                  <a:srgbClr val="C00000"/>
                </a:solidFill>
              </a:rPr>
              <a:t>1) Local</a:t>
            </a:r>
            <a:r>
              <a:rPr lang="en-US" sz="2800" dirty="0" smtClean="0"/>
              <a:t>  </a:t>
            </a:r>
            <a:r>
              <a:rPr lang="en-US" sz="2800" b="1" i="1" dirty="0" smtClean="0">
                <a:solidFill>
                  <a:srgbClr val="C00000"/>
                </a:solidFill>
              </a:rPr>
              <a:t>(ELDF) </a:t>
            </a:r>
            <a:r>
              <a:rPr lang="en-US" sz="2800" dirty="0" smtClean="0"/>
              <a:t>– </a:t>
            </a:r>
            <a:r>
              <a:rPr lang="en-US" sz="2800" dirty="0" smtClean="0">
                <a:solidFill>
                  <a:schemeClr val="tx1"/>
                </a:solidFill>
              </a:rPr>
              <a:t>which applies </a:t>
            </a:r>
            <a:r>
              <a:rPr lang="en-US" sz="2800" dirty="0" smtClean="0"/>
              <a:t>to a detailed insight into the data structure, to marginal analysis</a:t>
            </a:r>
            <a:r>
              <a:rPr lang="en-US" sz="2800" dirty="0" smtClean="0">
                <a:solidFill>
                  <a:srgbClr val="7030A0"/>
                </a:solidFill>
              </a:rPr>
              <a:t>,</a:t>
            </a:r>
            <a:r>
              <a:rPr lang="en-US" sz="2800" dirty="0" smtClean="0"/>
              <a:t> and to data interval classification.</a:t>
            </a:r>
          </a:p>
          <a:p>
            <a:pPr marL="514350" indent="-514350">
              <a:buNone/>
            </a:pPr>
            <a:r>
              <a:rPr lang="en-US" sz="2800" b="1" i="1" dirty="0" smtClean="0">
                <a:solidFill>
                  <a:srgbClr val="C00000"/>
                </a:solidFill>
              </a:rPr>
              <a:t>2)</a:t>
            </a:r>
            <a:r>
              <a:rPr lang="en-US" sz="2800" dirty="0" smtClean="0"/>
              <a:t>  </a:t>
            </a:r>
            <a:r>
              <a:rPr lang="en-US" sz="2800" b="1" i="1" dirty="0" smtClean="0">
                <a:solidFill>
                  <a:srgbClr val="C00000"/>
                </a:solidFill>
              </a:rPr>
              <a:t>Global  (EGDF) </a:t>
            </a:r>
            <a:r>
              <a:rPr lang="en-US" sz="2800" dirty="0" smtClean="0"/>
              <a:t>- </a:t>
            </a:r>
            <a:r>
              <a:rPr lang="en-US" sz="2800" dirty="0" smtClean="0">
                <a:solidFill>
                  <a:schemeClr val="tx1"/>
                </a:solidFill>
              </a:rPr>
              <a:t>which applies to </a:t>
            </a:r>
            <a:r>
              <a:rPr lang="en-US" sz="2800" dirty="0" smtClean="0"/>
              <a:t>the robust homogeneity test, identification of outliers, estimation of the bounds of data support, robust hypotheses testing  and the estimation of censored data.</a:t>
            </a:r>
            <a:endParaRPr lang="cs-CZ"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xfrm>
            <a:off x="685800" y="800100"/>
            <a:ext cx="7772400" cy="762000"/>
          </a:xfrm>
        </p:spPr>
        <p:txBody>
          <a:bodyPr/>
          <a:lstStyle/>
          <a:p>
            <a:pPr eaLnBrk="1" hangingPunct="1"/>
            <a:r>
              <a:rPr lang="cs-CZ" smtClean="0"/>
              <a:t>EGDF</a:t>
            </a:r>
            <a:r>
              <a:rPr lang="en-US" smtClean="0"/>
              <a:t>’s </a:t>
            </a:r>
            <a:r>
              <a:rPr lang="cs-CZ" smtClean="0"/>
              <a:t>main parameters</a:t>
            </a:r>
          </a:p>
        </p:txBody>
      </p:sp>
      <p:sp>
        <p:nvSpPr>
          <p:cNvPr id="30725" name="Rectangle 3"/>
          <p:cNvSpPr>
            <a:spLocks noGrp="1" noChangeArrowheads="1"/>
          </p:cNvSpPr>
          <p:nvPr>
            <p:ph idx="1"/>
          </p:nvPr>
        </p:nvSpPr>
        <p:spPr/>
        <p:txBody>
          <a:bodyPr/>
          <a:lstStyle/>
          <a:p>
            <a:pPr eaLnBrk="1" hangingPunct="1"/>
            <a:endParaRPr lang="cs-CZ" smtClean="0"/>
          </a:p>
        </p:txBody>
      </p:sp>
      <p:sp>
        <p:nvSpPr>
          <p:cNvPr id="5" name="Zástupný symbol pro datum 3"/>
          <p:cNvSpPr>
            <a:spLocks noGrp="1"/>
          </p:cNvSpPr>
          <p:nvPr>
            <p:ph type="dt" sz="half" idx="10"/>
          </p:nvPr>
        </p:nvSpPr>
        <p:spPr/>
        <p:txBody>
          <a:bodyPr/>
          <a:lstStyle/>
          <a:p>
            <a:pPr>
              <a:defRPr/>
            </a:pPr>
            <a:fld id="{5191C3A9-5DF6-4389-AAB3-FF78EA145557}" type="datetime1">
              <a:rPr lang="cs-CZ"/>
              <a:pPr>
                <a:defRPr/>
              </a:pPr>
              <a:t>17.12.2016</a:t>
            </a:fld>
            <a:endParaRPr lang="cs-CZ"/>
          </a:p>
        </p:txBody>
      </p:sp>
      <p:sp>
        <p:nvSpPr>
          <p:cNvPr id="7" name="Zástupný symbol pro číslo snímku 5"/>
          <p:cNvSpPr>
            <a:spLocks noGrp="1"/>
          </p:cNvSpPr>
          <p:nvPr>
            <p:ph type="sldNum" sz="quarter" idx="12"/>
          </p:nvPr>
        </p:nvSpPr>
        <p:spPr/>
        <p:txBody>
          <a:bodyPr/>
          <a:lstStyle/>
          <a:p>
            <a:pPr>
              <a:defRPr/>
            </a:pPr>
            <a:fld id="{9F11C0E3-0FEA-436C-B318-FAED3FEF04C0}" type="slidenum">
              <a:rPr lang="cs-CZ"/>
              <a:pPr>
                <a:defRPr/>
              </a:pPr>
              <a:t>7</a:t>
            </a:fld>
            <a:endParaRPr lang="cs-CZ"/>
          </a:p>
        </p:txBody>
      </p:sp>
      <p:pic>
        <p:nvPicPr>
          <p:cNvPr id="30726" name="Picture 5" descr="parmsEGD"/>
          <p:cNvPicPr>
            <a:picLocks noChangeAspect="1" noChangeArrowheads="1"/>
          </p:cNvPicPr>
          <p:nvPr/>
        </p:nvPicPr>
        <p:blipFill>
          <a:blip r:embed="rId2" cstate="print"/>
          <a:srcRect/>
          <a:stretch>
            <a:fillRect/>
          </a:stretch>
        </p:blipFill>
        <p:spPr bwMode="auto">
          <a:xfrm>
            <a:off x="0" y="42863"/>
            <a:ext cx="9144000" cy="68151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60648"/>
            <a:ext cx="8686800" cy="838200"/>
          </a:xfrm>
        </p:spPr>
        <p:txBody>
          <a:bodyPr>
            <a:normAutofit fontScale="90000"/>
          </a:bodyPr>
          <a:lstStyle/>
          <a:p>
            <a:pPr algn="ctr"/>
            <a:r>
              <a:rPr lang="en-US" sz="3200" b="1" dirty="0" smtClean="0"/>
              <a:t>PROBLEM: ACCUMULATION OF POPS</a:t>
            </a:r>
            <a:br>
              <a:rPr lang="en-US" sz="3200" b="1" dirty="0" smtClean="0"/>
            </a:br>
            <a:r>
              <a:rPr lang="en-US" sz="3200" b="1" dirty="0" smtClean="0"/>
              <a:t>IN PEOPLE LIVING NEAR A CHEMICAL PLANT</a:t>
            </a:r>
            <a:endParaRPr lang="cs-CZ" sz="3200" b="1" dirty="0"/>
          </a:p>
        </p:txBody>
      </p:sp>
      <p:sp>
        <p:nvSpPr>
          <p:cNvPr id="3" name="Zástupný symbol pro obsah 2"/>
          <p:cNvSpPr>
            <a:spLocks noGrp="1"/>
          </p:cNvSpPr>
          <p:nvPr>
            <p:ph idx="1"/>
          </p:nvPr>
        </p:nvSpPr>
        <p:spPr/>
        <p:txBody>
          <a:bodyPr/>
          <a:lstStyle/>
          <a:p>
            <a:pPr>
              <a:buNone/>
            </a:pPr>
            <a:r>
              <a:rPr lang="cs-CZ" dirty="0" smtClean="0"/>
              <a:t>            </a:t>
            </a:r>
            <a:r>
              <a:rPr lang="en-US" sz="2400" dirty="0" smtClean="0"/>
              <a:t>(POPS:  PERSISTENT ORGANIC POLUTANTS)</a:t>
            </a:r>
            <a:endParaRPr lang="cs-CZ" sz="2400" dirty="0" smtClean="0"/>
          </a:p>
          <a:p>
            <a:pPr>
              <a:buNone/>
            </a:pPr>
            <a:endParaRPr lang="cs-CZ" dirty="0"/>
          </a:p>
        </p:txBody>
      </p:sp>
      <p:sp>
        <p:nvSpPr>
          <p:cNvPr id="4" name="Zástupný symbol pro text 2"/>
          <p:cNvSpPr txBox="1">
            <a:spLocks/>
          </p:cNvSpPr>
          <p:nvPr/>
        </p:nvSpPr>
        <p:spPr>
          <a:xfrm>
            <a:off x="642937" y="2204864"/>
            <a:ext cx="8501063" cy="4320480"/>
          </a:xfrm>
          <a:prstGeom prst="rect">
            <a:avLst/>
          </a:prstGeom>
        </p:spPr>
        <p:txBody>
          <a:bodyPr vert="horz" lIns="91440" tIns="45720" rIns="91440" bIns="45720" rtlCol="0">
            <a:normAutofit fontScale="2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The</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survey</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9000" b="0" i="0" u="none" strike="noStrike" kern="1200" cap="none" spc="0" normalizeH="0" baseline="0" noProof="0" dirty="0" smtClean="0">
                <a:ln>
                  <a:noFill/>
                </a:ln>
                <a:solidFill>
                  <a:schemeClr val="tx1"/>
                </a:solidFill>
                <a:effectLst/>
                <a:uLnTx/>
                <a:uFillTx/>
                <a:latin typeface="+mn-lt"/>
                <a:ea typeface="+mn-ea"/>
                <a:cs typeface="+mn-cs"/>
              </a:rPr>
              <a:t>was </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performed in 2003 by a team of the National Institute of Public Health, Prague</a:t>
            </a:r>
            <a:r>
              <a:rPr kumimoji="0" lang="en-US" sz="9000" b="0" i="0" u="none" strike="noStrike" kern="1200" cap="none" spc="0" normalizeH="0" baseline="0" noProof="0" dirty="0" smtClean="0">
                <a:ln>
                  <a:noFill/>
                </a:ln>
                <a:solidFill>
                  <a:schemeClr val="tx1"/>
                </a:solidFill>
                <a:effectLst/>
                <a:uLnTx/>
                <a:uFillTx/>
                <a:latin typeface="+mn-lt"/>
                <a:ea typeface="+mn-ea"/>
                <a:cs typeface="+mn-cs"/>
              </a:rPr>
              <a:t> and </a:t>
            </a:r>
            <a:r>
              <a:rPr kumimoji="0" lang="en-US" sz="9000" b="0" i="0" u="none" strike="noStrike" kern="1200" cap="none" spc="0" normalizeH="0" baseline="0" noProof="0" dirty="0" smtClean="0">
                <a:ln>
                  <a:noFill/>
                </a:ln>
                <a:effectLst/>
                <a:uLnTx/>
                <a:uFillTx/>
                <a:latin typeface="+mn-lt"/>
                <a:ea typeface="+mn-ea"/>
                <a:cs typeface="+mn-cs"/>
              </a:rPr>
              <a:t>the</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Faculty of Medicine, Charles University, Prague</a:t>
            </a:r>
            <a:r>
              <a:rPr kumimoji="0" lang="en-US" sz="9000" b="0" i="0" u="none" strike="noStrike" kern="1200" cap="none" spc="0" normalizeH="0" baseline="0" noProof="0" dirty="0" smtClean="0">
                <a:ln>
                  <a:noFill/>
                </a:ln>
                <a:solidFill>
                  <a:schemeClr val="tx1"/>
                </a:solidFill>
                <a:effectLst/>
                <a:uLnTx/>
                <a:uFillTx/>
                <a:latin typeface="+mn-lt"/>
                <a:ea typeface="+mn-ea"/>
                <a:cs typeface="+mn-cs"/>
              </a:rPr>
              <a:t>.</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9000" b="1" i="0" u="none" strike="noStrike" kern="1200" cap="none" spc="0" normalizeH="0" baseline="0" noProof="0" dirty="0" smtClean="0">
                <a:ln>
                  <a:noFill/>
                </a:ln>
                <a:solidFill>
                  <a:schemeClr val="tx1"/>
                </a:solidFill>
                <a:effectLst/>
                <a:uLnTx/>
                <a:uFillTx/>
                <a:latin typeface="+mn-lt"/>
                <a:ea typeface="+mn-ea"/>
                <a:cs typeface="+mn-cs"/>
              </a:rPr>
              <a:t>Statistical </a:t>
            </a:r>
            <a:r>
              <a:rPr kumimoji="0" lang="en-US" sz="9000" b="0" i="0" u="none" strike="noStrike" kern="1200" cap="none" spc="0" normalizeH="0" baseline="0" noProof="0" dirty="0" smtClean="0">
                <a:ln>
                  <a:noFill/>
                </a:ln>
                <a:solidFill>
                  <a:schemeClr val="tx1"/>
                </a:solidFill>
                <a:effectLst/>
                <a:uLnTx/>
                <a:uFillTx/>
                <a:latin typeface="+mn-lt"/>
                <a:ea typeface="+mn-ea"/>
                <a:cs typeface="+mn-cs"/>
              </a:rPr>
              <a:t>analysis:</a:t>
            </a:r>
            <a:endParaRPr kumimoji="0" lang="cs-CZ" sz="9000" b="0" i="0" u="none" strike="noStrike" kern="1200" cap="none" spc="0" normalizeH="0" baseline="0" noProof="0" dirty="0" smtClean="0">
              <a:ln>
                <a:noFill/>
              </a:ln>
              <a:solidFill>
                <a:srgbClr val="FFFF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cs-CZ" sz="9000" b="0" i="0" u="none" strike="noStrike" kern="1200" cap="none" spc="0" normalizeH="0" baseline="0" noProof="0" dirty="0" smtClean="0">
                <a:ln>
                  <a:noFill/>
                </a:ln>
                <a:solidFill>
                  <a:schemeClr val="tx1"/>
                </a:solidFill>
                <a:effectLst/>
                <a:uLnTx/>
                <a:uFillTx/>
                <a:latin typeface="+mn-lt"/>
                <a:ea typeface="+mn-ea"/>
                <a:cs typeface="+mn-cs"/>
              </a:rPr>
              <a:t>    Černá, M.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et</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al</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Levels</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of</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PCDDs</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PCDFs</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and</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PCBs</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in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blood</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9000" b="0" i="0" u="none" strike="noStrike" kern="1200" cap="none" spc="0" normalizeH="0" baseline="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err="1" smtClean="0">
                <a:ln>
                  <a:noFill/>
                </a:ln>
                <a:solidFill>
                  <a:schemeClr val="tx1"/>
                </a:solidFill>
                <a:effectLst/>
                <a:uLnTx/>
                <a:uFillTx/>
                <a:latin typeface="+mn-lt"/>
                <a:ea typeface="+mn-ea"/>
                <a:cs typeface="+mn-cs"/>
              </a:rPr>
              <a:t>of</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a:t>
            </a:r>
            <a:r>
              <a:rPr kumimoji="0" lang="en-US" sz="9000" b="0" i="0" u="none" strike="noStrike" kern="1200" cap="none" spc="0" normalizeH="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Chemosphere (2007),</a:t>
            </a:r>
            <a:r>
              <a:rPr kumimoji="0" lang="en-US" sz="9000" b="0" i="0" u="none" strike="noStrike" kern="1200" cap="none" spc="0" normalizeH="0" noProof="0" dirty="0" smtClean="0">
                <a:ln>
                  <a:noFill/>
                </a:ln>
                <a:solidFill>
                  <a:schemeClr val="tx1"/>
                </a:solidFill>
                <a:effectLst/>
                <a:uLnTx/>
                <a:uFillTx/>
                <a:latin typeface="+mn-lt"/>
                <a:ea typeface="+mn-ea"/>
                <a:cs typeface="+mn-cs"/>
              </a:rPr>
              <a:t> </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doi:10.1016/j.chemosphere.2006.05.104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9000" b="1" i="0" u="none" strike="noStrike" kern="1200" cap="none" spc="0" normalizeH="0" baseline="0" noProof="0" dirty="0" smtClean="0">
                <a:ln>
                  <a:noFill/>
                </a:ln>
                <a:solidFill>
                  <a:schemeClr val="tx1"/>
                </a:solidFill>
                <a:effectLst/>
                <a:uLnTx/>
                <a:uFillTx/>
                <a:latin typeface="+mn-lt"/>
                <a:ea typeface="+mn-ea"/>
                <a:cs typeface="+mn-cs"/>
              </a:rPr>
              <a:t>Gnostic</a:t>
            </a:r>
            <a:r>
              <a:rPr kumimoji="0" lang="en-US" sz="9000" b="0" i="0" u="none" strike="noStrike" kern="1200" cap="none" spc="0" normalizeH="0" baseline="0" noProof="0" dirty="0" smtClean="0">
                <a:ln>
                  <a:noFill/>
                </a:ln>
                <a:solidFill>
                  <a:schemeClr val="tx1"/>
                </a:solidFill>
                <a:effectLst/>
                <a:uLnTx/>
                <a:uFillTx/>
                <a:latin typeface="+mn-lt"/>
                <a:ea typeface="+mn-ea"/>
                <a:cs typeface="+mn-cs"/>
              </a:rPr>
              <a:t> analysis:</a:t>
            </a:r>
            <a:endParaRPr kumimoji="0" lang="cs-CZ" sz="9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cs-CZ" sz="9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9000" b="0" i="0" u="none" strike="noStrike" kern="1200" cap="none" spc="0" normalizeH="0" baseline="0" noProof="0" dirty="0" smtClean="0">
                <a:ln>
                  <a:noFill/>
                </a:ln>
                <a:solidFill>
                  <a:schemeClr val="tx1"/>
                </a:solidFill>
                <a:effectLst/>
                <a:uLnTx/>
                <a:uFillTx/>
                <a:latin typeface="+mn-lt"/>
                <a:ea typeface="+mn-ea"/>
                <a:cs typeface="+mn-cs"/>
              </a:rPr>
              <a:t>Kovanic, P. and Ocelka, T., Loading of POPs in Czech people, workshop of the 2-FUN project EU, </a:t>
            </a:r>
            <a:r>
              <a:rPr kumimoji="0" lang="cs-CZ" sz="9000" b="0" i="0" u="none" strike="noStrike" kern="1200" cap="none" spc="0" normalizeH="0" baseline="0" noProof="0" dirty="0" smtClean="0">
                <a:ln>
                  <a:noFill/>
                </a:ln>
                <a:solidFill>
                  <a:schemeClr val="tx1"/>
                </a:solidFill>
                <a:effectLst/>
                <a:uLnTx/>
                <a:uFillTx/>
                <a:latin typeface="+mn-lt"/>
                <a:ea typeface="+mn-ea"/>
                <a:cs typeface="+mn-cs"/>
              </a:rPr>
              <a:t>Institute of Public Health,Ostrava</a:t>
            </a:r>
            <a:r>
              <a:rPr kumimoji="0" lang="en-US" sz="9000" b="0" i="0" u="none" strike="noStrike" kern="1200" cap="none" spc="0" normalizeH="0" baseline="0" noProof="0" dirty="0" smtClean="0">
                <a:ln>
                  <a:noFill/>
                </a:ln>
                <a:solidFill>
                  <a:schemeClr val="tx1"/>
                </a:solidFill>
                <a:effectLst/>
                <a:uLnTx/>
                <a:uFillTx/>
                <a:latin typeface="+mn-lt"/>
                <a:ea typeface="+mn-ea"/>
                <a:cs typeface="+mn-cs"/>
              </a:rPr>
              <a:t> (2011)</a:t>
            </a:r>
            <a:endParaRPr kumimoji="0" lang="cs-CZ" sz="9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cs-CZ" sz="9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ROAloc.png"/>
          <p:cNvPicPr>
            <a:picLocks noChangeAspect="1"/>
          </p:cNvPicPr>
          <p:nvPr/>
        </p:nvPicPr>
        <p:blipFill>
          <a:blip r:embed="rId2" cstate="print"/>
          <a:stretch>
            <a:fillRect/>
          </a:stretch>
        </p:blipFill>
        <p:spPr>
          <a:xfrm>
            <a:off x="3166" y="0"/>
            <a:ext cx="9137668" cy="6858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1692</TotalTime>
  <Words>969</Words>
  <Application>Microsoft Office PowerPoint</Application>
  <PresentationFormat>Předvádění na obrazovce (4:3)</PresentationFormat>
  <Paragraphs>105</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Cesta</vt:lpstr>
      <vt:lpstr>ADVANCED DATA ANALYSIS BY MATHEMATICAL GNOSTICS  Pavel Kovanic    PRESented  on June  21, 2016 at the 16th International Conference,  IPMU 2016 Eindhoven, The Netherlands Full TEXT IN PROCEEDINGS IPMU 2016, Communications in Computer and Information Science 610, SPRINGER V.</vt:lpstr>
      <vt:lpstr>MATHEMATICAL GNOSTICS</vt:lpstr>
      <vt:lpstr>THE GIST AND MAIN RESULTS OF MG</vt:lpstr>
      <vt:lpstr>Snímek 4</vt:lpstr>
      <vt:lpstr>VIEWING OUR WORLD - COMMENT</vt:lpstr>
      <vt:lpstr>GNOSTIC PROBABILITY DISTRIBUTIONS</vt:lpstr>
      <vt:lpstr>EGDF’s main parameters</vt:lpstr>
      <vt:lpstr>PROBLEM: ACCUMULATION OF POPS IN PEOPLE LIVING NEAR A CHEMICAL PLANT</vt:lpstr>
      <vt:lpstr>Snímek 9</vt:lpstr>
      <vt:lpstr>Snímek 10</vt:lpstr>
      <vt:lpstr>PROBLEM: MEDICAL DIAGNOSTICS BY MEANS OF REFERENCE VALUES</vt:lpstr>
      <vt:lpstr>Snímek 12</vt:lpstr>
      <vt:lpstr>ARE THE OFFICIAL DATA RELIABLE ?</vt:lpstr>
      <vt:lpstr>Snímek 14</vt:lpstr>
      <vt:lpstr>AUTOMATIC DATA EXPLORATION</vt:lpstr>
      <vt:lpstr>ROBUST MULTIDIMENSIONAL PREDICTION</vt:lpstr>
      <vt:lpstr>Snímek 17</vt:lpstr>
      <vt:lpstr>Snímek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Kovanic</dc:creator>
  <cp:lastModifiedBy>Kovanic</cp:lastModifiedBy>
  <cp:revision>163</cp:revision>
  <dcterms:created xsi:type="dcterms:W3CDTF">2016-05-16T14:23:18Z</dcterms:created>
  <dcterms:modified xsi:type="dcterms:W3CDTF">2016-12-17T14:06:47Z</dcterms:modified>
</cp:coreProperties>
</file>